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615" r:id="rId2"/>
    <p:sldId id="1424" r:id="rId3"/>
    <p:sldId id="1216" r:id="rId4"/>
    <p:sldId id="1219" r:id="rId5"/>
    <p:sldId id="1217" r:id="rId6"/>
    <p:sldId id="1218" r:id="rId7"/>
    <p:sldId id="1425" r:id="rId8"/>
    <p:sldId id="1423" r:id="rId9"/>
    <p:sldId id="1427" r:id="rId10"/>
    <p:sldId id="351" r:id="rId11"/>
    <p:sldId id="1233" r:id="rId12"/>
    <p:sldId id="1428" r:id="rId13"/>
    <p:sldId id="1429" r:id="rId14"/>
    <p:sldId id="1430" r:id="rId15"/>
    <p:sldId id="1432" r:id="rId16"/>
    <p:sldId id="1431" r:id="rId17"/>
    <p:sldId id="1434" r:id="rId18"/>
    <p:sldId id="897" r:id="rId19"/>
    <p:sldId id="1426" r:id="rId20"/>
    <p:sldId id="1433" r:id="rId21"/>
    <p:sldId id="265" r:id="rId22"/>
    <p:sldId id="1436" r:id="rId23"/>
    <p:sldId id="1437" r:id="rId24"/>
    <p:sldId id="1438" r:id="rId25"/>
    <p:sldId id="1439" r:id="rId26"/>
    <p:sldId id="1440" r:id="rId27"/>
    <p:sldId id="1435" r:id="rId28"/>
    <p:sldId id="757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D39DDE5-9463-4290-BDC2-9C5A4802698F}">
          <p14:sldIdLst>
            <p14:sldId id="615"/>
            <p14:sldId id="1424"/>
            <p14:sldId id="1216"/>
            <p14:sldId id="1219"/>
            <p14:sldId id="1217"/>
            <p14:sldId id="1218"/>
            <p14:sldId id="1425"/>
            <p14:sldId id="1423"/>
            <p14:sldId id="1427"/>
            <p14:sldId id="351"/>
            <p14:sldId id="1233"/>
            <p14:sldId id="1428"/>
            <p14:sldId id="1429"/>
            <p14:sldId id="1430"/>
            <p14:sldId id="1432"/>
            <p14:sldId id="1431"/>
            <p14:sldId id="1434"/>
            <p14:sldId id="897"/>
            <p14:sldId id="1426"/>
            <p14:sldId id="1433"/>
            <p14:sldId id="265"/>
            <p14:sldId id="1436"/>
            <p14:sldId id="1437"/>
            <p14:sldId id="1438"/>
            <p14:sldId id="1439"/>
            <p14:sldId id="1440"/>
            <p14:sldId id="1435"/>
            <p14:sldId id="757"/>
          </p14:sldIdLst>
        </p14:section>
        <p14:section name="Раздел без заголовка" id="{1C50BE29-AD34-47A9-A864-445FF0221BF6}">
          <p14:sldIdLst/>
        </p14:section>
      </p14:sectionLst>
    </p:ex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orient="horz" pos="527" userDrawn="1">
          <p15:clr>
            <a:srgbClr val="A4A3A4"/>
          </p15:clr>
        </p15:guide>
        <p15:guide id="4" orient="horz" pos="3816" userDrawn="1">
          <p15:clr>
            <a:srgbClr val="A4A3A4"/>
          </p15:clr>
        </p15:guide>
        <p15:guide id="5" orient="horz" pos="2568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529"/>
    <a:srgbClr val="E8482B"/>
    <a:srgbClr val="FF110E"/>
    <a:srgbClr val="E8E8E8"/>
    <a:srgbClr val="062673"/>
    <a:srgbClr val="2C72C6"/>
    <a:srgbClr val="FF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5268" autoAdjust="0"/>
  </p:normalViewPr>
  <p:slideViewPr>
    <p:cSldViewPr snapToGrid="0">
      <p:cViewPr varScale="1">
        <p:scale>
          <a:sx n="82" d="100"/>
          <a:sy n="82" d="100"/>
        </p:scale>
        <p:origin x="706" y="96"/>
      </p:cViewPr>
      <p:guideLst>
        <p:guide pos="302"/>
        <p:guide pos="7355"/>
        <p:guide orient="horz" pos="527"/>
        <p:guide orient="horz" pos="3816"/>
        <p:guide orient="horz" pos="2568"/>
        <p:guide orient="horz" pos="22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Игумнова Лариса Ивановна" userId="dc6c7a96-7a9d-4c2c-a33d-d37db12f8a65" providerId="ADAL" clId="{59F3ED6A-81AD-4E80-BCC2-BF236AA46F3C}"/>
    <pc:docChg chg="undo custSel addSld delSld modSld sldOrd modSection">
      <pc:chgData name="Игумнова Лариса Ивановна" userId="dc6c7a96-7a9d-4c2c-a33d-d37db12f8a65" providerId="ADAL" clId="{59F3ED6A-81AD-4E80-BCC2-BF236AA46F3C}" dt="2022-10-20T02:39:46.327" v="10683" actId="20577"/>
      <pc:docMkLst>
        <pc:docMk/>
      </pc:docMkLst>
      <pc:sldChg chg="addSp modSp add del ord">
        <pc:chgData name="Игумнова Лариса Ивановна" userId="dc6c7a96-7a9d-4c2c-a33d-d37db12f8a65" providerId="ADAL" clId="{59F3ED6A-81AD-4E80-BCC2-BF236AA46F3C}" dt="2022-10-19T22:04:25.008" v="10040" actId="2696"/>
        <pc:sldMkLst>
          <pc:docMk/>
          <pc:sldMk cId="3259101293" sldId="258"/>
        </pc:sldMkLst>
        <pc:spChg chg="mod">
          <ac:chgData name="Игумнова Лариса Ивановна" userId="dc6c7a96-7a9d-4c2c-a33d-d37db12f8a65" providerId="ADAL" clId="{59F3ED6A-81AD-4E80-BCC2-BF236AA46F3C}" dt="2022-10-19T07:36:25.060" v="2558" actId="20577"/>
          <ac:spMkLst>
            <pc:docMk/>
            <pc:sldMk cId="3259101293" sldId="258"/>
            <ac:spMk id="2" creationId="{87922B7C-18C4-49F1-80E8-A67242DBB2BF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07:05:54.522" v="2516" actId="167"/>
          <ac:picMkLst>
            <pc:docMk/>
            <pc:sldMk cId="3259101293" sldId="258"/>
            <ac:picMk id="4" creationId="{B51E80A8-DB86-4C3B-9332-C357F3266918}"/>
          </ac:picMkLst>
        </pc:picChg>
      </pc:sldChg>
      <pc:sldChg chg="add del">
        <pc:chgData name="Игумнова Лариса Ивановна" userId="dc6c7a96-7a9d-4c2c-a33d-d37db12f8a65" providerId="ADAL" clId="{59F3ED6A-81AD-4E80-BCC2-BF236AA46F3C}" dt="2022-10-19T21:37:31.198" v="9719" actId="2696"/>
        <pc:sldMkLst>
          <pc:docMk/>
          <pc:sldMk cId="431093327" sldId="259"/>
        </pc:sldMkLst>
      </pc:sldChg>
      <pc:sldChg chg="add del ord">
        <pc:chgData name="Игумнова Лариса Ивановна" userId="dc6c7a96-7a9d-4c2c-a33d-d37db12f8a65" providerId="ADAL" clId="{59F3ED6A-81AD-4E80-BCC2-BF236AA46F3C}" dt="2022-10-19T07:05:16.582" v="2511" actId="2696"/>
        <pc:sldMkLst>
          <pc:docMk/>
          <pc:sldMk cId="3614669675" sldId="260"/>
        </pc:sldMkLst>
      </pc:sldChg>
      <pc:sldChg chg="add del">
        <pc:chgData name="Игумнова Лариса Ивановна" userId="dc6c7a96-7a9d-4c2c-a33d-d37db12f8a65" providerId="ADAL" clId="{59F3ED6A-81AD-4E80-BCC2-BF236AA46F3C}" dt="2022-10-19T21:37:19.139" v="9717" actId="2696"/>
        <pc:sldMkLst>
          <pc:docMk/>
          <pc:sldMk cId="1302289180" sldId="261"/>
        </pc:sldMkLst>
      </pc:sldChg>
      <pc:sldChg chg="add del">
        <pc:chgData name="Игумнова Лариса Ивановна" userId="dc6c7a96-7a9d-4c2c-a33d-d37db12f8a65" providerId="ADAL" clId="{59F3ED6A-81AD-4E80-BCC2-BF236AA46F3C}" dt="2022-10-19T21:35:37.856" v="9709" actId="2696"/>
        <pc:sldMkLst>
          <pc:docMk/>
          <pc:sldMk cId="1282752477" sldId="262"/>
        </pc:sldMkLst>
      </pc:sldChg>
      <pc:sldChg chg="add del">
        <pc:chgData name="Игумнова Лариса Ивановна" userId="dc6c7a96-7a9d-4c2c-a33d-d37db12f8a65" providerId="ADAL" clId="{59F3ED6A-81AD-4E80-BCC2-BF236AA46F3C}" dt="2022-10-19T22:01:40.711" v="10035" actId="2696"/>
        <pc:sldMkLst>
          <pc:docMk/>
          <pc:sldMk cId="203749707" sldId="263"/>
        </pc:sldMkLst>
      </pc:sldChg>
      <pc:sldChg chg="add del">
        <pc:chgData name="Игумнова Лариса Ивановна" userId="dc6c7a96-7a9d-4c2c-a33d-d37db12f8a65" providerId="ADAL" clId="{59F3ED6A-81AD-4E80-BCC2-BF236AA46F3C}" dt="2022-10-19T22:02:10.836" v="10037" actId="2696"/>
        <pc:sldMkLst>
          <pc:docMk/>
          <pc:sldMk cId="1852883343" sldId="264"/>
        </pc:sldMkLst>
      </pc:sldChg>
      <pc:sldChg chg="addSp delSp modSp add ord">
        <pc:chgData name="Игумнова Лариса Ивановна" userId="dc6c7a96-7a9d-4c2c-a33d-d37db12f8a65" providerId="ADAL" clId="{59F3ED6A-81AD-4E80-BCC2-BF236AA46F3C}" dt="2022-10-19T21:54:07.694" v="9986"/>
        <pc:sldMkLst>
          <pc:docMk/>
          <pc:sldMk cId="965372158" sldId="265"/>
        </pc:sldMkLst>
        <pc:spChg chg="mod">
          <ac:chgData name="Игумнова Лариса Ивановна" userId="dc6c7a96-7a9d-4c2c-a33d-d37db12f8a65" providerId="ADAL" clId="{59F3ED6A-81AD-4E80-BCC2-BF236AA46F3C}" dt="2022-10-19T21:50:39.826" v="9909" actId="14100"/>
          <ac:spMkLst>
            <pc:docMk/>
            <pc:sldMk cId="965372158" sldId="265"/>
            <ac:spMk id="2" creationId="{003B0D43-F5B8-4451-B358-FB07A43A5046}"/>
          </ac:spMkLst>
        </pc:spChg>
        <pc:spChg chg="del mod">
          <ac:chgData name="Игумнова Лариса Ивановна" userId="dc6c7a96-7a9d-4c2c-a33d-d37db12f8a65" providerId="ADAL" clId="{59F3ED6A-81AD-4E80-BCC2-BF236AA46F3C}" dt="2022-10-19T21:40:02.856" v="9735" actId="3680"/>
          <ac:spMkLst>
            <pc:docMk/>
            <pc:sldMk cId="965372158" sldId="265"/>
            <ac:spMk id="3" creationId="{D61ABCF5-D86F-483F-AC75-6CCF00300564}"/>
          </ac:spMkLst>
        </pc:spChg>
        <pc:graphicFrameChg chg="add mod modGraphic">
          <ac:chgData name="Игумнова Лариса Ивановна" userId="dc6c7a96-7a9d-4c2c-a33d-d37db12f8a65" providerId="ADAL" clId="{59F3ED6A-81AD-4E80-BCC2-BF236AA46F3C}" dt="2022-10-19T21:54:07.694" v="9986"/>
          <ac:graphicFrameMkLst>
            <pc:docMk/>
            <pc:sldMk cId="965372158" sldId="265"/>
            <ac:graphicFrameMk id="5" creationId="{A9143F34-B7AF-4D43-BD5D-606DD54DCFA7}"/>
          </ac:graphicFrameMkLst>
        </pc:graphicFrameChg>
        <pc:picChg chg="add ord">
          <ac:chgData name="Игумнова Лариса Ивановна" userId="dc6c7a96-7a9d-4c2c-a33d-d37db12f8a65" providerId="ADAL" clId="{59F3ED6A-81AD-4E80-BCC2-BF236AA46F3C}" dt="2022-10-19T21:38:28.705" v="9723" actId="167"/>
          <ac:picMkLst>
            <pc:docMk/>
            <pc:sldMk cId="965372158" sldId="265"/>
            <ac:picMk id="4" creationId="{51FC2B11-EF59-4C7A-B2B6-E7943596E0F6}"/>
          </ac:picMkLst>
        </pc:picChg>
      </pc:sldChg>
      <pc:sldChg chg="add del">
        <pc:chgData name="Игумнова Лариса Ивановна" userId="dc6c7a96-7a9d-4c2c-a33d-d37db12f8a65" providerId="ADAL" clId="{59F3ED6A-81AD-4E80-BCC2-BF236AA46F3C}" dt="2022-10-19T21:37:14.460" v="9716" actId="2696"/>
        <pc:sldMkLst>
          <pc:docMk/>
          <pc:sldMk cId="1781492709" sldId="266"/>
        </pc:sldMkLst>
      </pc:sldChg>
      <pc:sldChg chg="add del">
        <pc:chgData name="Игумнова Лариса Ивановна" userId="dc6c7a96-7a9d-4c2c-a33d-d37db12f8a65" providerId="ADAL" clId="{59F3ED6A-81AD-4E80-BCC2-BF236AA46F3C}" dt="2022-10-19T21:30:13.610" v="9512" actId="2696"/>
        <pc:sldMkLst>
          <pc:docMk/>
          <pc:sldMk cId="498312577" sldId="267"/>
        </pc:sldMkLst>
      </pc:sldChg>
      <pc:sldChg chg="add del ord">
        <pc:chgData name="Игумнова Лариса Ивановна" userId="dc6c7a96-7a9d-4c2c-a33d-d37db12f8a65" providerId="ADAL" clId="{59F3ED6A-81AD-4E80-BCC2-BF236AA46F3C}" dt="2022-10-19T22:01:44.126" v="10036" actId="2696"/>
        <pc:sldMkLst>
          <pc:docMk/>
          <pc:sldMk cId="2878313124" sldId="270"/>
        </pc:sldMkLst>
      </pc:sldChg>
      <pc:sldChg chg="modSp add">
        <pc:chgData name="Игумнова Лариса Ивановна" userId="dc6c7a96-7a9d-4c2c-a33d-d37db12f8a65" providerId="ADAL" clId="{59F3ED6A-81AD-4E80-BCC2-BF236AA46F3C}" dt="2022-10-19T15:58:24.373" v="5951" actId="14100"/>
        <pc:sldMkLst>
          <pc:docMk/>
          <pc:sldMk cId="2518925711" sldId="351"/>
        </pc:sldMkLst>
        <pc:spChg chg="mod">
          <ac:chgData name="Игумнова Лариса Ивановна" userId="dc6c7a96-7a9d-4c2c-a33d-d37db12f8a65" providerId="ADAL" clId="{59F3ED6A-81AD-4E80-BCC2-BF236AA46F3C}" dt="2022-10-19T15:58:24.373" v="5951" actId="14100"/>
          <ac:spMkLst>
            <pc:docMk/>
            <pc:sldMk cId="2518925711" sldId="351"/>
            <ac:spMk id="3" creationId="{00000000-0000-0000-0000-000000000000}"/>
          </ac:spMkLst>
        </pc:spChg>
      </pc:sldChg>
      <pc:sldChg chg="modSp">
        <pc:chgData name="Игумнова Лариса Ивановна" userId="dc6c7a96-7a9d-4c2c-a33d-d37db12f8a65" providerId="ADAL" clId="{59F3ED6A-81AD-4E80-BCC2-BF236AA46F3C}" dt="2022-10-20T02:26:11.210" v="10383" actId="313"/>
        <pc:sldMkLst>
          <pc:docMk/>
          <pc:sldMk cId="117962006" sldId="615"/>
        </pc:sldMkLst>
        <pc:spChg chg="mod">
          <ac:chgData name="Игумнова Лариса Ивановна" userId="dc6c7a96-7a9d-4c2c-a33d-d37db12f8a65" providerId="ADAL" clId="{59F3ED6A-81AD-4E80-BCC2-BF236AA46F3C}" dt="2022-10-20T02:26:11.210" v="10383" actId="313"/>
          <ac:spMkLst>
            <pc:docMk/>
            <pc:sldMk cId="117962006" sldId="615"/>
            <ac:spMk id="6" creationId="{00000000-0000-0000-0000-000000000000}"/>
          </ac:spMkLst>
        </pc:spChg>
        <pc:cxnChg chg="mod">
          <ac:chgData name="Игумнова Лариса Ивановна" userId="dc6c7a96-7a9d-4c2c-a33d-d37db12f8a65" providerId="ADAL" clId="{59F3ED6A-81AD-4E80-BCC2-BF236AA46F3C}" dt="2022-10-19T01:54:45.094" v="217" actId="1076"/>
          <ac:cxnSpMkLst>
            <pc:docMk/>
            <pc:sldMk cId="117962006" sldId="615"/>
            <ac:cxnSpMk id="8" creationId="{00000000-0000-0000-0000-000000000000}"/>
          </ac:cxnSpMkLst>
        </pc:cxnChg>
      </pc:sldChg>
      <pc:sldChg chg="ord">
        <pc:chgData name="Игумнова Лариса Ивановна" userId="dc6c7a96-7a9d-4c2c-a33d-d37db12f8a65" providerId="ADAL" clId="{59F3ED6A-81AD-4E80-BCC2-BF236AA46F3C}" dt="2022-10-19T21:29:52.419" v="9511"/>
        <pc:sldMkLst>
          <pc:docMk/>
          <pc:sldMk cId="1708968015" sldId="757"/>
        </pc:sldMkLst>
      </pc:sldChg>
      <pc:sldChg chg="del">
        <pc:chgData name="Игумнова Лариса Ивановна" userId="dc6c7a96-7a9d-4c2c-a33d-d37db12f8a65" providerId="ADAL" clId="{59F3ED6A-81AD-4E80-BCC2-BF236AA46F3C}" dt="2022-10-19T21:29:35.693" v="9501" actId="2696"/>
        <pc:sldMkLst>
          <pc:docMk/>
          <pc:sldMk cId="1418321025" sldId="764"/>
        </pc:sldMkLst>
      </pc:sldChg>
      <pc:sldChg chg="addSp delSp modSp add">
        <pc:chgData name="Игумнова Лариса Ивановна" userId="dc6c7a96-7a9d-4c2c-a33d-d37db12f8a65" providerId="ADAL" clId="{59F3ED6A-81AD-4E80-BCC2-BF236AA46F3C}" dt="2022-10-20T02:39:46.327" v="10683" actId="20577"/>
        <pc:sldMkLst>
          <pc:docMk/>
          <pc:sldMk cId="3986111011" sldId="897"/>
        </pc:sldMkLst>
        <pc:spChg chg="mod">
          <ac:chgData name="Игумнова Лариса Ивановна" userId="dc6c7a96-7a9d-4c2c-a33d-d37db12f8a65" providerId="ADAL" clId="{59F3ED6A-81AD-4E80-BCC2-BF236AA46F3C}" dt="2022-10-20T02:39:46.327" v="10683" actId="20577"/>
          <ac:spMkLst>
            <pc:docMk/>
            <pc:sldMk cId="3986111011" sldId="897"/>
            <ac:spMk id="18" creationId="{872425BE-9204-6FA3-2D16-1BF4EAC124F9}"/>
          </ac:spMkLst>
        </pc:spChg>
        <pc:picChg chg="del">
          <ac:chgData name="Игумнова Лариса Ивановна" userId="dc6c7a96-7a9d-4c2c-a33d-d37db12f8a65" providerId="ADAL" clId="{59F3ED6A-81AD-4E80-BCC2-BF236AA46F3C}" dt="2022-10-19T16:59:59.401" v="7713" actId="478"/>
          <ac:picMkLst>
            <pc:docMk/>
            <pc:sldMk cId="3986111011" sldId="897"/>
            <ac:picMk id="5" creationId="{464C2C4E-72F0-2823-7CEF-6C72D8BD878F}"/>
          </ac:picMkLst>
        </pc:picChg>
        <pc:picChg chg="add mod ord">
          <ac:chgData name="Игумнова Лариса Ивановна" userId="dc6c7a96-7a9d-4c2c-a33d-d37db12f8a65" providerId="ADAL" clId="{59F3ED6A-81AD-4E80-BCC2-BF236AA46F3C}" dt="2022-10-20T02:37:17.547" v="10622" actId="167"/>
          <ac:picMkLst>
            <pc:docMk/>
            <pc:sldMk cId="3986111011" sldId="897"/>
            <ac:picMk id="39" creationId="{9859258B-8D48-486B-9603-4E36DBC39E65}"/>
          </ac:picMkLst>
        </pc:picChg>
      </pc:sldChg>
      <pc:sldChg chg="del">
        <pc:chgData name="Игумнова Лариса Ивановна" userId="dc6c7a96-7a9d-4c2c-a33d-d37db12f8a65" providerId="ADAL" clId="{59F3ED6A-81AD-4E80-BCC2-BF236AA46F3C}" dt="2022-10-19T21:29:39.128" v="9506" actId="2696"/>
        <pc:sldMkLst>
          <pc:docMk/>
          <pc:sldMk cId="1120957543" sldId="1204"/>
        </pc:sldMkLst>
      </pc:sldChg>
      <pc:sldChg chg="del">
        <pc:chgData name="Игумнова Лариса Ивановна" userId="dc6c7a96-7a9d-4c2c-a33d-d37db12f8a65" providerId="ADAL" clId="{59F3ED6A-81AD-4E80-BCC2-BF236AA46F3C}" dt="2022-10-19T21:29:36.368" v="9502" actId="2696"/>
        <pc:sldMkLst>
          <pc:docMk/>
          <pc:sldMk cId="373670740" sldId="1205"/>
        </pc:sldMkLst>
      </pc:sldChg>
      <pc:sldChg chg="del">
        <pc:chgData name="Игумнова Лариса Ивановна" userId="dc6c7a96-7a9d-4c2c-a33d-d37db12f8a65" providerId="ADAL" clId="{59F3ED6A-81AD-4E80-BCC2-BF236AA46F3C}" dt="2022-10-19T21:29:41.302" v="9508" actId="2696"/>
        <pc:sldMkLst>
          <pc:docMk/>
          <pc:sldMk cId="3919381865" sldId="1207"/>
        </pc:sldMkLst>
      </pc:sldChg>
      <pc:sldChg chg="del">
        <pc:chgData name="Игумнова Лариса Ивановна" userId="dc6c7a96-7a9d-4c2c-a33d-d37db12f8a65" providerId="ADAL" clId="{59F3ED6A-81AD-4E80-BCC2-BF236AA46F3C}" dt="2022-10-19T21:29:46.829" v="9510" actId="2696"/>
        <pc:sldMkLst>
          <pc:docMk/>
          <pc:sldMk cId="2268885090" sldId="1208"/>
        </pc:sldMkLst>
      </pc:sldChg>
      <pc:sldChg chg="del">
        <pc:chgData name="Игумнова Лариса Ивановна" userId="dc6c7a96-7a9d-4c2c-a33d-d37db12f8a65" providerId="ADAL" clId="{59F3ED6A-81AD-4E80-BCC2-BF236AA46F3C}" dt="2022-10-19T21:29:40.242" v="9507" actId="2696"/>
        <pc:sldMkLst>
          <pc:docMk/>
          <pc:sldMk cId="2459753391" sldId="1209"/>
        </pc:sldMkLst>
      </pc:sldChg>
      <pc:sldChg chg="del">
        <pc:chgData name="Игумнова Лариса Ивановна" userId="dc6c7a96-7a9d-4c2c-a33d-d37db12f8a65" providerId="ADAL" clId="{59F3ED6A-81AD-4E80-BCC2-BF236AA46F3C}" dt="2022-10-19T21:29:41.857" v="9509" actId="2696"/>
        <pc:sldMkLst>
          <pc:docMk/>
          <pc:sldMk cId="3767897273" sldId="1210"/>
        </pc:sldMkLst>
      </pc:sldChg>
      <pc:sldChg chg="del">
        <pc:chgData name="Игумнова Лариса Ивановна" userId="dc6c7a96-7a9d-4c2c-a33d-d37db12f8a65" providerId="ADAL" clId="{59F3ED6A-81AD-4E80-BCC2-BF236AA46F3C}" dt="2022-10-19T21:29:37.003" v="9503" actId="2696"/>
        <pc:sldMkLst>
          <pc:docMk/>
          <pc:sldMk cId="836020473" sldId="1213"/>
        </pc:sldMkLst>
      </pc:sldChg>
      <pc:sldChg chg="del">
        <pc:chgData name="Игумнова Лариса Ивановна" userId="dc6c7a96-7a9d-4c2c-a33d-d37db12f8a65" providerId="ADAL" clId="{59F3ED6A-81AD-4E80-BCC2-BF236AA46F3C}" dt="2022-10-19T21:29:37.627" v="9504" actId="2696"/>
        <pc:sldMkLst>
          <pc:docMk/>
          <pc:sldMk cId="781188143" sldId="1214"/>
        </pc:sldMkLst>
      </pc:sldChg>
      <pc:sldChg chg="del">
        <pc:chgData name="Игумнова Лариса Ивановна" userId="dc6c7a96-7a9d-4c2c-a33d-d37db12f8a65" providerId="ADAL" clId="{59F3ED6A-81AD-4E80-BCC2-BF236AA46F3C}" dt="2022-10-19T21:29:38.213" v="9505" actId="2696"/>
        <pc:sldMkLst>
          <pc:docMk/>
          <pc:sldMk cId="4260007643" sldId="1215"/>
        </pc:sldMkLst>
      </pc:sldChg>
      <pc:sldChg chg="addSp modSp add">
        <pc:chgData name="Игумнова Лариса Ивановна" userId="dc6c7a96-7a9d-4c2c-a33d-d37db12f8a65" providerId="ADAL" clId="{59F3ED6A-81AD-4E80-BCC2-BF236AA46F3C}" dt="2022-10-20T02:27:53.009" v="10427" actId="20577"/>
        <pc:sldMkLst>
          <pc:docMk/>
          <pc:sldMk cId="1112585164" sldId="1216"/>
        </pc:sldMkLst>
        <pc:spChg chg="mod">
          <ac:chgData name="Игумнова Лариса Ивановна" userId="dc6c7a96-7a9d-4c2c-a33d-d37db12f8a65" providerId="ADAL" clId="{59F3ED6A-81AD-4E80-BCC2-BF236AA46F3C}" dt="2022-10-19T13:29:32.165" v="3937" actId="108"/>
          <ac:spMkLst>
            <pc:docMk/>
            <pc:sldMk cId="1112585164" sldId="1216"/>
            <ac:spMk id="2" creationId="{1EB39148-95AD-477A-BA80-13EBBACB85B6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2:27:53.009" v="10427" actId="20577"/>
          <ac:spMkLst>
            <pc:docMk/>
            <pc:sldMk cId="1112585164" sldId="1216"/>
            <ac:spMk id="3" creationId="{20F85953-F6B6-4DE0-B936-A4ADFA577807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01:55:38.318" v="221" actId="167"/>
          <ac:picMkLst>
            <pc:docMk/>
            <pc:sldMk cId="1112585164" sldId="1216"/>
            <ac:picMk id="4" creationId="{AB20CF84-0C9D-46A6-87E6-6FC62D6E6618}"/>
          </ac:picMkLst>
        </pc:picChg>
      </pc:sldChg>
      <pc:sldChg chg="addSp delSp modSp add">
        <pc:chgData name="Игумнова Лариса Ивановна" userId="dc6c7a96-7a9d-4c2c-a33d-d37db12f8a65" providerId="ADAL" clId="{59F3ED6A-81AD-4E80-BCC2-BF236AA46F3C}" dt="2022-10-20T02:28:41.019" v="10428" actId="20577"/>
        <pc:sldMkLst>
          <pc:docMk/>
          <pc:sldMk cId="4278694602" sldId="1217"/>
        </pc:sldMkLst>
        <pc:spChg chg="mod">
          <ac:chgData name="Игумнова Лариса Ивановна" userId="dc6c7a96-7a9d-4c2c-a33d-d37db12f8a65" providerId="ADAL" clId="{59F3ED6A-81AD-4E80-BCC2-BF236AA46F3C}" dt="2022-10-19T02:20:14.073" v="937" actId="14100"/>
          <ac:spMkLst>
            <pc:docMk/>
            <pc:sldMk cId="4278694602" sldId="1217"/>
            <ac:spMk id="2" creationId="{1EB39148-95AD-477A-BA80-13EBBACB85B6}"/>
          </ac:spMkLst>
        </pc:spChg>
        <pc:spChg chg="mod">
          <ac:chgData name="Игумнова Лариса Ивановна" userId="dc6c7a96-7a9d-4c2c-a33d-d37db12f8a65" providerId="ADAL" clId="{59F3ED6A-81AD-4E80-BCC2-BF236AA46F3C}" dt="2022-10-19T14:17:36.843" v="4852" actId="20577"/>
          <ac:spMkLst>
            <pc:docMk/>
            <pc:sldMk cId="4278694602" sldId="1217"/>
            <ac:spMk id="3" creationId="{20F85953-F6B6-4DE0-B936-A4ADFA577807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6:45:08.752" v="2200" actId="1076"/>
          <ac:spMkLst>
            <pc:docMk/>
            <pc:sldMk cId="4278694602" sldId="1217"/>
            <ac:spMk id="5" creationId="{2F901379-195A-43A3-893E-CECC6A22B5DF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2:12:59.385" v="791" actId="1076"/>
          <ac:spMkLst>
            <pc:docMk/>
            <pc:sldMk cId="4278694602" sldId="1217"/>
            <ac:spMk id="6" creationId="{9237B9F6-BA30-4463-8E4B-A5A8DA8CB9C8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2:18:15.535" v="882" actId="20577"/>
          <ac:spMkLst>
            <pc:docMk/>
            <pc:sldMk cId="4278694602" sldId="1217"/>
            <ac:spMk id="7" creationId="{77B71AC7-AB1C-4DDF-9D05-17D11E288916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1:59:45.456" v="417" actId="478"/>
          <ac:spMkLst>
            <pc:docMk/>
            <pc:sldMk cId="4278694602" sldId="1217"/>
            <ac:spMk id="8" creationId="{03B76F9B-4AB2-4832-83BD-B6F8FFA19E66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2:00:10.131" v="425" actId="478"/>
          <ac:spMkLst>
            <pc:docMk/>
            <pc:sldMk cId="4278694602" sldId="1217"/>
            <ac:spMk id="9" creationId="{FF0C83D5-5B28-4240-A080-E3DE3B9F96E2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2:00:29.826" v="429" actId="11529"/>
          <ac:spMkLst>
            <pc:docMk/>
            <pc:sldMk cId="4278694602" sldId="1217"/>
            <ac:spMk id="10" creationId="{ACC72669-90BE-47E6-AE19-36338B66643D}"/>
          </ac:spMkLst>
        </pc:spChg>
        <pc:spChg chg="add mod ord">
          <ac:chgData name="Игумнова Лариса Ивановна" userId="dc6c7a96-7a9d-4c2c-a33d-d37db12f8a65" providerId="ADAL" clId="{59F3ED6A-81AD-4E80-BCC2-BF236AA46F3C}" dt="2022-10-19T02:01:16.743" v="442" actId="167"/>
          <ac:spMkLst>
            <pc:docMk/>
            <pc:sldMk cId="4278694602" sldId="1217"/>
            <ac:spMk id="11" creationId="{9B676D9C-7417-46A9-AFF3-41E64583585F}"/>
          </ac:spMkLst>
        </pc:spChg>
        <pc:spChg chg="add mod ord">
          <ac:chgData name="Игумнова Лариса Ивановна" userId="dc6c7a96-7a9d-4c2c-a33d-d37db12f8a65" providerId="ADAL" clId="{59F3ED6A-81AD-4E80-BCC2-BF236AA46F3C}" dt="2022-10-19T02:02:03.546" v="452" actId="167"/>
          <ac:spMkLst>
            <pc:docMk/>
            <pc:sldMk cId="4278694602" sldId="1217"/>
            <ac:spMk id="12" creationId="{245F3FBB-D3AE-41A5-A329-CE836879842C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6:42:31.608" v="2188" actId="14100"/>
          <ac:spMkLst>
            <pc:docMk/>
            <pc:sldMk cId="4278694602" sldId="1217"/>
            <ac:spMk id="13" creationId="{56DE2124-0A79-4605-9E7F-0AD15FA07D2E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6:42:20.351" v="2184" actId="14100"/>
          <ac:spMkLst>
            <pc:docMk/>
            <pc:sldMk cId="4278694602" sldId="1217"/>
            <ac:spMk id="14" creationId="{4D4568BD-29CE-4B4E-8CFC-3451448F76BC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2:07:10.986" v="608" actId="255"/>
          <ac:spMkLst>
            <pc:docMk/>
            <pc:sldMk cId="4278694602" sldId="1217"/>
            <ac:spMk id="15" creationId="{0A2D09F3-3B58-4A5A-A385-DC8DE890892E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14:16:50.037" v="4845" actId="478"/>
          <ac:spMkLst>
            <pc:docMk/>
            <pc:sldMk cId="4278694602" sldId="1217"/>
            <ac:spMk id="16" creationId="{0B4289EE-8F4E-481D-AC76-B1F7F11044CA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14:16:57.325" v="4849" actId="478"/>
          <ac:spMkLst>
            <pc:docMk/>
            <pc:sldMk cId="4278694602" sldId="1217"/>
            <ac:spMk id="17" creationId="{EA32FE54-4FEB-48CB-9596-0E1BD54AE5C7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6:41:19.317" v="2172" actId="1076"/>
          <ac:spMkLst>
            <pc:docMk/>
            <pc:sldMk cId="4278694602" sldId="1217"/>
            <ac:spMk id="18" creationId="{4AAE6E52-2972-494A-AF5F-5A068C0C8D8E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2:13:24.614" v="798" actId="11529"/>
          <ac:spMkLst>
            <pc:docMk/>
            <pc:sldMk cId="4278694602" sldId="1217"/>
            <ac:spMk id="19" creationId="{77548B8C-5B1A-457E-8CEA-6355BC50413E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02:14:20.039" v="824" actId="207"/>
          <ac:spMkLst>
            <pc:docMk/>
            <pc:sldMk cId="4278694602" sldId="1217"/>
            <ac:spMk id="20" creationId="{DCADB17A-268B-4B68-938E-5BDD57E7891B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6:39:26.020" v="2127" actId="478"/>
          <ac:spMkLst>
            <pc:docMk/>
            <pc:sldMk cId="4278694602" sldId="1217"/>
            <ac:spMk id="38" creationId="{AEA11F91-83AE-4ECA-825A-5DE9FBF41409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06:39:34.519" v="2130" actId="478"/>
          <ac:spMkLst>
            <pc:docMk/>
            <pc:sldMk cId="4278694602" sldId="1217"/>
            <ac:spMk id="39" creationId="{E7D09B29-8A19-49A6-A1EC-053C30A7BA6B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21:00:24.090" v="8617" actId="478"/>
          <ac:spMkLst>
            <pc:docMk/>
            <pc:sldMk cId="4278694602" sldId="1217"/>
            <ac:spMk id="43" creationId="{548A62E9-5DB0-4FC0-AFBA-BECAE81C6364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21:04:11.802" v="8864" actId="20577"/>
          <ac:spMkLst>
            <pc:docMk/>
            <pc:sldMk cId="4278694602" sldId="1217"/>
            <ac:spMk id="44" creationId="{AF9BF3D2-D9A3-44F5-9206-75EA895C1B55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21:04:21.536" v="8866"/>
          <ac:spMkLst>
            <pc:docMk/>
            <pc:sldMk cId="4278694602" sldId="1217"/>
            <ac:spMk id="45" creationId="{A3F72BE2-EC08-4B94-8083-02A4847688AC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20T02:28:41.019" v="10428" actId="20577"/>
          <ac:spMkLst>
            <pc:docMk/>
            <pc:sldMk cId="4278694602" sldId="1217"/>
            <ac:spMk id="46" creationId="{99EFBA96-F96B-4D57-9B28-F03BBF98EE7F}"/>
          </ac:spMkLst>
        </pc:spChg>
        <pc:picChg chg="add del">
          <ac:chgData name="Игумнова Лариса Ивановна" userId="dc6c7a96-7a9d-4c2c-a33d-d37db12f8a65" providerId="ADAL" clId="{59F3ED6A-81AD-4E80-BCC2-BF236AA46F3C}" dt="2022-10-19T14:16:54.901" v="4847" actId="478"/>
          <ac:picMkLst>
            <pc:docMk/>
            <pc:sldMk cId="4278694602" sldId="1217"/>
            <ac:picMk id="4" creationId="{AB20CF84-0C9D-46A6-87E6-6FC62D6E6618}"/>
          </ac:picMkLst>
        </pc:picChg>
        <pc:picChg chg="add del mod">
          <ac:chgData name="Игумнова Лариса Ивановна" userId="dc6c7a96-7a9d-4c2c-a33d-d37db12f8a65" providerId="ADAL" clId="{59F3ED6A-81AD-4E80-BCC2-BF236AA46F3C}" dt="2022-10-19T06:45:05.900" v="2199"/>
          <ac:picMkLst>
            <pc:docMk/>
            <pc:sldMk cId="4278694602" sldId="1217"/>
            <ac:picMk id="1026" creationId="{40A53021-18E7-4EC5-AB40-80903B7E7991}"/>
          </ac:picMkLst>
        </pc:picChg>
        <pc:cxnChg chg="add mod">
          <ac:chgData name="Игумнова Лариса Ивановна" userId="dc6c7a96-7a9d-4c2c-a33d-d37db12f8a65" providerId="ADAL" clId="{59F3ED6A-81AD-4E80-BCC2-BF236AA46F3C}" dt="2022-10-19T06:42:20.351" v="2184" actId="14100"/>
          <ac:cxnSpMkLst>
            <pc:docMk/>
            <pc:sldMk cId="4278694602" sldId="1217"/>
            <ac:cxnSpMk id="22" creationId="{4B57C14C-7EEC-4E6F-91C6-3FC047411317}"/>
          </ac:cxnSpMkLst>
        </pc:cxnChg>
        <pc:cxnChg chg="add mod">
          <ac:chgData name="Игумнова Лариса Ивановна" userId="dc6c7a96-7a9d-4c2c-a33d-d37db12f8a65" providerId="ADAL" clId="{59F3ED6A-81AD-4E80-BCC2-BF236AA46F3C}" dt="2022-10-19T02:15:27.982" v="834" actId="208"/>
          <ac:cxnSpMkLst>
            <pc:docMk/>
            <pc:sldMk cId="4278694602" sldId="1217"/>
            <ac:cxnSpMk id="27" creationId="{BEA524BD-6B8C-43CF-AE64-AAF15A76F77D}"/>
          </ac:cxnSpMkLst>
        </pc:cxnChg>
        <pc:cxnChg chg="add mod">
          <ac:chgData name="Игумнова Лариса Ивановна" userId="dc6c7a96-7a9d-4c2c-a33d-d37db12f8a65" providerId="ADAL" clId="{59F3ED6A-81AD-4E80-BCC2-BF236AA46F3C}" dt="2022-10-19T06:41:33.091" v="2175" actId="14100"/>
          <ac:cxnSpMkLst>
            <pc:docMk/>
            <pc:sldMk cId="4278694602" sldId="1217"/>
            <ac:cxnSpMk id="32" creationId="{5CBE7145-BAFA-40ED-9F48-589DC2CA5248}"/>
          </ac:cxnSpMkLst>
        </pc:cxnChg>
        <pc:cxnChg chg="add mod">
          <ac:chgData name="Игумнова Лариса Ивановна" userId="dc6c7a96-7a9d-4c2c-a33d-d37db12f8a65" providerId="ADAL" clId="{59F3ED6A-81AD-4E80-BCC2-BF236AA46F3C}" dt="2022-10-19T02:16:10.684" v="843" actId="1076"/>
          <ac:cxnSpMkLst>
            <pc:docMk/>
            <pc:sldMk cId="4278694602" sldId="1217"/>
            <ac:cxnSpMk id="35" creationId="{4841FC70-C514-4AF0-8D13-90BE3DEF37A1}"/>
          </ac:cxnSpMkLst>
        </pc:cxnChg>
      </pc:sldChg>
      <pc:sldChg chg="add del">
        <pc:chgData name="Игумнова Лариса Ивановна" userId="dc6c7a96-7a9d-4c2c-a33d-d37db12f8a65" providerId="ADAL" clId="{59F3ED6A-81AD-4E80-BCC2-BF236AA46F3C}" dt="2022-10-19T02:13:36.704" v="800"/>
        <pc:sldMkLst>
          <pc:docMk/>
          <pc:sldMk cId="916390695" sldId="1218"/>
        </pc:sldMkLst>
      </pc:sldChg>
      <pc:sldChg chg="addSp modSp add ord">
        <pc:chgData name="Игумнова Лариса Ивановна" userId="dc6c7a96-7a9d-4c2c-a33d-d37db12f8a65" providerId="ADAL" clId="{59F3ED6A-81AD-4E80-BCC2-BF236AA46F3C}" dt="2022-10-19T21:06:31.385" v="8944" actId="20577"/>
        <pc:sldMkLst>
          <pc:docMk/>
          <pc:sldMk cId="2494624423" sldId="1218"/>
        </pc:sldMkLst>
        <pc:spChg chg="mod">
          <ac:chgData name="Игумнова Лариса Ивановна" userId="dc6c7a96-7a9d-4c2c-a33d-d37db12f8a65" providerId="ADAL" clId="{59F3ED6A-81AD-4E80-BCC2-BF236AA46F3C}" dt="2022-10-19T14:19:56.011" v="4919" actId="14100"/>
          <ac:spMkLst>
            <pc:docMk/>
            <pc:sldMk cId="2494624423" sldId="1218"/>
            <ac:spMk id="2" creationId="{A07C47A5-E035-4727-AD2E-B27E2D5AD55E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1:06:31.385" v="8944" actId="20577"/>
          <ac:spMkLst>
            <pc:docMk/>
            <pc:sldMk cId="2494624423" sldId="1218"/>
            <ac:spMk id="3" creationId="{728A6432-0744-4702-A812-1BE930FEB147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02:28:47.074" v="940" actId="167"/>
          <ac:picMkLst>
            <pc:docMk/>
            <pc:sldMk cId="2494624423" sldId="1218"/>
            <ac:picMk id="4" creationId="{B15E134B-95E9-4FB6-9014-CDBD1E8FDADA}"/>
          </ac:picMkLst>
        </pc:picChg>
      </pc:sldChg>
      <pc:sldChg chg="add del">
        <pc:chgData name="Игумнова Лариса Ивановна" userId="dc6c7a96-7a9d-4c2c-a33d-d37db12f8a65" providerId="ADAL" clId="{59F3ED6A-81AD-4E80-BCC2-BF236AA46F3C}" dt="2022-10-19T02:13:45.787" v="802"/>
        <pc:sldMkLst>
          <pc:docMk/>
          <pc:sldMk cId="3366589925" sldId="1218"/>
        </pc:sldMkLst>
      </pc:sldChg>
      <pc:sldChg chg="addSp modSp add ord">
        <pc:chgData name="Игумнова Лариса Ивановна" userId="dc6c7a96-7a9d-4c2c-a33d-d37db12f8a65" providerId="ADAL" clId="{59F3ED6A-81AD-4E80-BCC2-BF236AA46F3C}" dt="2022-10-19T13:28:40.890" v="3923" actId="27636"/>
        <pc:sldMkLst>
          <pc:docMk/>
          <pc:sldMk cId="3803224724" sldId="1219"/>
        </pc:sldMkLst>
        <pc:spChg chg="mod">
          <ac:chgData name="Игумнова Лариса Ивановна" userId="dc6c7a96-7a9d-4c2c-a33d-d37db12f8a65" providerId="ADAL" clId="{59F3ED6A-81AD-4E80-BCC2-BF236AA46F3C}" dt="2022-10-19T08:25:04.325" v="3920" actId="14100"/>
          <ac:spMkLst>
            <pc:docMk/>
            <pc:sldMk cId="3803224724" sldId="1219"/>
            <ac:spMk id="2" creationId="{F1EBDCE6-D2E8-499F-84CC-4D4E315482A0}"/>
          </ac:spMkLst>
        </pc:spChg>
        <pc:spChg chg="mod">
          <ac:chgData name="Игумнова Лариса Ивановна" userId="dc6c7a96-7a9d-4c2c-a33d-d37db12f8a65" providerId="ADAL" clId="{59F3ED6A-81AD-4E80-BCC2-BF236AA46F3C}" dt="2022-10-19T13:28:40.890" v="3923" actId="27636"/>
          <ac:spMkLst>
            <pc:docMk/>
            <pc:sldMk cId="3803224724" sldId="1219"/>
            <ac:spMk id="3" creationId="{F49FF290-3014-41D2-84A6-D38C635974BC}"/>
          </ac:spMkLst>
        </pc:spChg>
        <pc:picChg chg="add mod ord">
          <ac:chgData name="Игумнова Лариса Ивановна" userId="dc6c7a96-7a9d-4c2c-a33d-d37db12f8a65" providerId="ADAL" clId="{59F3ED6A-81AD-4E80-BCC2-BF236AA46F3C}" dt="2022-10-19T07:04:54.677" v="2504" actId="1076"/>
          <ac:picMkLst>
            <pc:docMk/>
            <pc:sldMk cId="3803224724" sldId="1219"/>
            <ac:picMk id="4" creationId="{8511C786-816F-481D-A126-0199CBCF191D}"/>
          </ac:picMkLst>
        </pc:picChg>
        <pc:picChg chg="add mod">
          <ac:chgData name="Игумнова Лариса Ивановна" userId="dc6c7a96-7a9d-4c2c-a33d-d37db12f8a65" providerId="ADAL" clId="{59F3ED6A-81AD-4E80-BCC2-BF236AA46F3C}" dt="2022-10-19T07:05:05.327" v="2509" actId="1076"/>
          <ac:picMkLst>
            <pc:docMk/>
            <pc:sldMk cId="3803224724" sldId="1219"/>
            <ac:picMk id="5" creationId="{62AA3EC3-D4D5-497F-BD79-358954804459}"/>
          </ac:picMkLst>
        </pc:picChg>
      </pc:sldChg>
      <pc:sldChg chg="addSp delSp modSp add">
        <pc:chgData name="Игумнова Лариса Ивановна" userId="dc6c7a96-7a9d-4c2c-a33d-d37db12f8a65" providerId="ADAL" clId="{59F3ED6A-81AD-4E80-BCC2-BF236AA46F3C}" dt="2022-10-19T16:08:38.196" v="6513" actId="20577"/>
        <pc:sldMkLst>
          <pc:docMk/>
          <pc:sldMk cId="2521605532" sldId="1233"/>
        </pc:sldMkLst>
        <pc:spChg chg="mod">
          <ac:chgData name="Игумнова Лариса Ивановна" userId="dc6c7a96-7a9d-4c2c-a33d-d37db12f8a65" providerId="ADAL" clId="{59F3ED6A-81AD-4E80-BCC2-BF236AA46F3C}" dt="2022-10-19T16:08:38.196" v="6513" actId="20577"/>
          <ac:spMkLst>
            <pc:docMk/>
            <pc:sldMk cId="2521605532" sldId="1233"/>
            <ac:spMk id="2" creationId="{89FAD6D6-60C0-A411-3DF2-EE7C46BD21EB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16:08:34.421" v="6512" actId="167"/>
          <ac:picMkLst>
            <pc:docMk/>
            <pc:sldMk cId="2521605532" sldId="1233"/>
            <ac:picMk id="24" creationId="{2FE37963-70A8-472B-A1B8-4047245E95F5}"/>
          </ac:picMkLst>
        </pc:picChg>
        <pc:picChg chg="del">
          <ac:chgData name="Игумнова Лариса Ивановна" userId="dc6c7a96-7a9d-4c2c-a33d-d37db12f8a65" providerId="ADAL" clId="{59F3ED6A-81AD-4E80-BCC2-BF236AA46F3C}" dt="2022-10-19T16:08:02.616" v="6510" actId="478"/>
          <ac:picMkLst>
            <pc:docMk/>
            <pc:sldMk cId="2521605532" sldId="1233"/>
            <ac:picMk id="48" creationId="{A1BC8197-28BC-D428-5191-4F5CE71145F8}"/>
          </ac:picMkLst>
        </pc:picChg>
      </pc:sldChg>
      <pc:sldChg chg="addSp delSp modSp add ord">
        <pc:chgData name="Игумнова Лариса Ивановна" userId="dc6c7a96-7a9d-4c2c-a33d-d37db12f8a65" providerId="ADAL" clId="{59F3ED6A-81AD-4E80-BCC2-BF236AA46F3C}" dt="2022-10-20T00:05:23.824" v="10223" actId="167"/>
        <pc:sldMkLst>
          <pc:docMk/>
          <pc:sldMk cId="2238923178" sldId="1423"/>
        </pc:sldMkLst>
        <pc:spChg chg="mod">
          <ac:chgData name="Игумнова Лариса Ивановна" userId="dc6c7a96-7a9d-4c2c-a33d-d37db12f8a65" providerId="ADAL" clId="{59F3ED6A-81AD-4E80-BCC2-BF236AA46F3C}" dt="2022-10-19T15:39:39.617" v="5608" actId="20577"/>
          <ac:spMkLst>
            <pc:docMk/>
            <pc:sldMk cId="2238923178" sldId="1423"/>
            <ac:spMk id="6" creationId="{C1D02501-F77F-77EC-B36A-5B1C0309D91F}"/>
          </ac:spMkLst>
        </pc:spChg>
        <pc:picChg chg="del mod">
          <ac:chgData name="Игумнова Лариса Ивановна" userId="dc6c7a96-7a9d-4c2c-a33d-d37db12f8a65" providerId="ADAL" clId="{59F3ED6A-81AD-4E80-BCC2-BF236AA46F3C}" dt="2022-10-19T16:07:44.291" v="6508" actId="478"/>
          <ac:picMkLst>
            <pc:docMk/>
            <pc:sldMk cId="2238923178" sldId="1423"/>
            <ac:picMk id="4" creationId="{0946853C-3C10-77AF-7662-D0A9B4953799}"/>
          </ac:picMkLst>
        </pc:picChg>
        <pc:picChg chg="add ord">
          <ac:chgData name="Игумнова Лариса Ивановна" userId="dc6c7a96-7a9d-4c2c-a33d-d37db12f8a65" providerId="ADAL" clId="{59F3ED6A-81AD-4E80-BCC2-BF236AA46F3C}" dt="2022-10-20T00:05:23.824" v="10223" actId="167"/>
          <ac:picMkLst>
            <pc:docMk/>
            <pc:sldMk cId="2238923178" sldId="1423"/>
            <ac:picMk id="35" creationId="{E46E501B-E7FC-48DC-967F-3BA6133C7A72}"/>
          </ac:picMkLst>
        </pc:picChg>
      </pc:sldChg>
      <pc:sldChg chg="add del">
        <pc:chgData name="Игумнова Лариса Ивановна" userId="dc6c7a96-7a9d-4c2c-a33d-d37db12f8a65" providerId="ADAL" clId="{59F3ED6A-81AD-4E80-BCC2-BF236AA46F3C}" dt="2022-10-19T07:05:41.451" v="2514"/>
        <pc:sldMkLst>
          <pc:docMk/>
          <pc:sldMk cId="47626311" sldId="1424"/>
        </pc:sldMkLst>
      </pc:sldChg>
      <pc:sldChg chg="addSp delSp modSp add del">
        <pc:chgData name="Игумнова Лариса Ивановна" userId="dc6c7a96-7a9d-4c2c-a33d-d37db12f8a65" providerId="ADAL" clId="{59F3ED6A-81AD-4E80-BCC2-BF236AA46F3C}" dt="2022-10-19T08:24:30.421" v="3914"/>
        <pc:sldMkLst>
          <pc:docMk/>
          <pc:sldMk cId="2833786087" sldId="1424"/>
        </pc:sldMkLst>
        <pc:spChg chg="mod">
          <ac:chgData name="Игумнова Лариса Ивановна" userId="dc6c7a96-7a9d-4c2c-a33d-d37db12f8a65" providerId="ADAL" clId="{59F3ED6A-81AD-4E80-BCC2-BF236AA46F3C}" dt="2022-10-19T08:24:29.101" v="3913"/>
          <ac:spMkLst>
            <pc:docMk/>
            <pc:sldMk cId="2833786087" sldId="1424"/>
            <ac:spMk id="3" creationId="{0485DAEB-0A6B-4EF5-B9F2-AFE68DDEEC91}"/>
          </ac:spMkLst>
        </pc:spChg>
        <pc:spChg chg="add del">
          <ac:chgData name="Игумнова Лариса Ивановна" userId="dc6c7a96-7a9d-4c2c-a33d-d37db12f8a65" providerId="ADAL" clId="{59F3ED6A-81AD-4E80-BCC2-BF236AA46F3C}" dt="2022-10-19T08:23:19.572" v="3909"/>
          <ac:spMkLst>
            <pc:docMk/>
            <pc:sldMk cId="2833786087" sldId="1424"/>
            <ac:spMk id="4" creationId="{47D8575E-23D0-462A-A94E-4C45338B6C11}"/>
          </ac:spMkLst>
        </pc:spChg>
      </pc:sldChg>
      <pc:sldChg chg="addSp modSp add">
        <pc:chgData name="Игумнова Лариса Ивановна" userId="dc6c7a96-7a9d-4c2c-a33d-d37db12f8a65" providerId="ADAL" clId="{59F3ED6A-81AD-4E80-BCC2-BF236AA46F3C}" dt="2022-10-19T20:54:46.847" v="8486" actId="20577"/>
        <pc:sldMkLst>
          <pc:docMk/>
          <pc:sldMk cId="4270033838" sldId="1424"/>
        </pc:sldMkLst>
        <pc:spChg chg="mod">
          <ac:chgData name="Игумнова Лариса Ивановна" userId="dc6c7a96-7a9d-4c2c-a33d-d37db12f8a65" providerId="ADAL" clId="{59F3ED6A-81AD-4E80-BCC2-BF236AA46F3C}" dt="2022-10-19T20:53:00.952" v="8358" actId="27636"/>
          <ac:spMkLst>
            <pc:docMk/>
            <pc:sldMk cId="4270033838" sldId="1424"/>
            <ac:spMk id="2" creationId="{0AF25187-FF11-4FAF-80FE-71A49BC48C8A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0:54:46.847" v="8486" actId="20577"/>
          <ac:spMkLst>
            <pc:docMk/>
            <pc:sldMk cId="4270033838" sldId="1424"/>
            <ac:spMk id="3" creationId="{5CBD3B1E-8BF6-4244-AB77-A68A4C54D261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14:00:58.036" v="3940" actId="167"/>
          <ac:picMkLst>
            <pc:docMk/>
            <pc:sldMk cId="4270033838" sldId="1424"/>
            <ac:picMk id="4" creationId="{A042D684-41BD-43B8-8DA6-69A486F8310D}"/>
          </ac:picMkLst>
        </pc:picChg>
      </pc:sldChg>
      <pc:sldChg chg="addSp delSp modSp add">
        <pc:chgData name="Игумнова Лариса Ивановна" userId="dc6c7a96-7a9d-4c2c-a33d-d37db12f8a65" providerId="ADAL" clId="{59F3ED6A-81AD-4E80-BCC2-BF236AA46F3C}" dt="2022-10-20T02:32:39.548" v="10564" actId="5793"/>
        <pc:sldMkLst>
          <pc:docMk/>
          <pc:sldMk cId="2467593598" sldId="1425"/>
        </pc:sldMkLst>
        <pc:spChg chg="mod">
          <ac:chgData name="Игумнова Лариса Ивановна" userId="dc6c7a96-7a9d-4c2c-a33d-d37db12f8a65" providerId="ADAL" clId="{59F3ED6A-81AD-4E80-BCC2-BF236AA46F3C}" dt="2022-10-19T21:08:34.650" v="8991" actId="14100"/>
          <ac:spMkLst>
            <pc:docMk/>
            <pc:sldMk cId="2467593598" sldId="1425"/>
            <ac:spMk id="2" creationId="{3D5F1CC5-CDDE-4B24-AEF1-D3C1753ABB15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2:32:39.548" v="10564" actId="5793"/>
          <ac:spMkLst>
            <pc:docMk/>
            <pc:sldMk cId="2467593598" sldId="1425"/>
            <ac:spMk id="3" creationId="{4CDF056A-E833-4E52-9EA4-7BBC4BE4D6FF}"/>
          </ac:spMkLst>
        </pc:spChg>
        <pc:spChg chg="add del mod">
          <ac:chgData name="Игумнова Лариса Ивановна" userId="dc6c7a96-7a9d-4c2c-a33d-d37db12f8a65" providerId="ADAL" clId="{59F3ED6A-81AD-4E80-BCC2-BF236AA46F3C}" dt="2022-10-19T14:42:14.634" v="5514"/>
          <ac:spMkLst>
            <pc:docMk/>
            <pc:sldMk cId="2467593598" sldId="1425"/>
            <ac:spMk id="9" creationId="{61DADDF1-4935-43C2-A099-5AE81FE97A97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21:10:07.414" v="9103" actId="20577"/>
          <ac:spMkLst>
            <pc:docMk/>
            <pc:sldMk cId="2467593598" sldId="1425"/>
            <ac:spMk id="10" creationId="{0F2B0000-C102-4DE1-A013-F2F4A8FD722B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14:20:36.075" v="4922" actId="167"/>
          <ac:picMkLst>
            <pc:docMk/>
            <pc:sldMk cId="2467593598" sldId="1425"/>
            <ac:picMk id="4" creationId="{71350A1F-E8F6-4DA9-9B63-374862B48A4C}"/>
          </ac:picMkLst>
        </pc:picChg>
        <pc:cxnChg chg="add mod">
          <ac:chgData name="Игумнова Лариса Ивановна" userId="dc6c7a96-7a9d-4c2c-a33d-d37db12f8a65" providerId="ADAL" clId="{59F3ED6A-81AD-4E80-BCC2-BF236AA46F3C}" dt="2022-10-19T14:24:35.539" v="5026" actId="1076"/>
          <ac:cxnSpMkLst>
            <pc:docMk/>
            <pc:sldMk cId="2467593598" sldId="1425"/>
            <ac:cxnSpMk id="6" creationId="{F966882A-C76E-4CDB-9017-1D5C7889DEBB}"/>
          </ac:cxnSpMkLst>
        </pc:cxnChg>
      </pc:sldChg>
      <pc:sldChg chg="addSp modSp add">
        <pc:chgData name="Игумнова Лариса Ивановна" userId="dc6c7a96-7a9d-4c2c-a33d-d37db12f8a65" providerId="ADAL" clId="{59F3ED6A-81AD-4E80-BCC2-BF236AA46F3C}" dt="2022-10-19T17:20:57.216" v="8017" actId="20577"/>
        <pc:sldMkLst>
          <pc:docMk/>
          <pc:sldMk cId="2246710533" sldId="1426"/>
        </pc:sldMkLst>
        <pc:spChg chg="mod">
          <ac:chgData name="Игумнова Лариса Ивановна" userId="dc6c7a96-7a9d-4c2c-a33d-d37db12f8a65" providerId="ADAL" clId="{59F3ED6A-81AD-4E80-BCC2-BF236AA46F3C}" dt="2022-10-19T17:19:06.601" v="7929" actId="14100"/>
          <ac:spMkLst>
            <pc:docMk/>
            <pc:sldMk cId="2246710533" sldId="1426"/>
            <ac:spMk id="2" creationId="{756377FB-9A8E-4734-829E-5FBA12381798}"/>
          </ac:spMkLst>
        </pc:spChg>
        <pc:spChg chg="mod">
          <ac:chgData name="Игумнова Лариса Ивановна" userId="dc6c7a96-7a9d-4c2c-a33d-d37db12f8a65" providerId="ADAL" clId="{59F3ED6A-81AD-4E80-BCC2-BF236AA46F3C}" dt="2022-10-19T17:20:57.216" v="8017" actId="20577"/>
          <ac:spMkLst>
            <pc:docMk/>
            <pc:sldMk cId="2246710533" sldId="1426"/>
            <ac:spMk id="3" creationId="{7A7027DA-B229-46CF-872E-74B1C6156198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17:18:19.442" v="7864" actId="208"/>
          <ac:spMkLst>
            <pc:docMk/>
            <pc:sldMk cId="2246710533" sldId="1426"/>
            <ac:spMk id="5" creationId="{BD72A9A6-DE4E-4CC5-B341-6733859FE97B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17:20:39.028" v="7945" actId="20577"/>
          <ac:spMkLst>
            <pc:docMk/>
            <pc:sldMk cId="2246710533" sldId="1426"/>
            <ac:spMk id="6" creationId="{C5F82E5A-1260-4E71-8F95-3512C558E38A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15:50:14.172" v="5716" actId="167"/>
          <ac:picMkLst>
            <pc:docMk/>
            <pc:sldMk cId="2246710533" sldId="1426"/>
            <ac:picMk id="4" creationId="{89A0D634-210B-47DD-A8EA-D7762D080D5F}"/>
          </ac:picMkLst>
        </pc:picChg>
      </pc:sldChg>
      <pc:sldChg chg="modSp add">
        <pc:chgData name="Игумнова Лариса Ивановна" userId="dc6c7a96-7a9d-4c2c-a33d-d37db12f8a65" providerId="ADAL" clId="{59F3ED6A-81AD-4E80-BCC2-BF236AA46F3C}" dt="2022-10-19T21:11:25.396" v="9145" actId="20577"/>
        <pc:sldMkLst>
          <pc:docMk/>
          <pc:sldMk cId="1025698809" sldId="1427"/>
        </pc:sldMkLst>
        <pc:spChg chg="mod">
          <ac:chgData name="Игумнова Лариса Ивановна" userId="dc6c7a96-7a9d-4c2c-a33d-d37db12f8a65" providerId="ADAL" clId="{59F3ED6A-81AD-4E80-BCC2-BF236AA46F3C}" dt="2022-10-19T21:10:58.538" v="9143" actId="14100"/>
          <ac:spMkLst>
            <pc:docMk/>
            <pc:sldMk cId="1025698809" sldId="1427"/>
            <ac:spMk id="2" creationId="{3D5F1CC5-CDDE-4B24-AEF1-D3C1753ABB15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1:11:03.546" v="9144" actId="14100"/>
          <ac:spMkLst>
            <pc:docMk/>
            <pc:sldMk cId="1025698809" sldId="1427"/>
            <ac:spMk id="3" creationId="{4CDF056A-E833-4E52-9EA4-7BBC4BE4D6FF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1:11:25.396" v="9145" actId="20577"/>
          <ac:spMkLst>
            <pc:docMk/>
            <pc:sldMk cId="1025698809" sldId="1427"/>
            <ac:spMk id="10" creationId="{0F2B0000-C102-4DE1-A013-F2F4A8FD722B}"/>
          </ac:spMkLst>
        </pc:spChg>
      </pc:sldChg>
      <pc:sldChg chg="modSp add">
        <pc:chgData name="Игумнова Лариса Ивановна" userId="dc6c7a96-7a9d-4c2c-a33d-d37db12f8a65" providerId="ADAL" clId="{59F3ED6A-81AD-4E80-BCC2-BF236AA46F3C}" dt="2022-10-20T02:35:18.177" v="10621" actId="20577"/>
        <pc:sldMkLst>
          <pc:docMk/>
          <pc:sldMk cId="2155323218" sldId="1428"/>
        </pc:sldMkLst>
        <pc:spChg chg="mod">
          <ac:chgData name="Игумнова Лариса Ивановна" userId="dc6c7a96-7a9d-4c2c-a33d-d37db12f8a65" providerId="ADAL" clId="{59F3ED6A-81AD-4E80-BCC2-BF236AA46F3C}" dt="2022-10-19T21:13:39.947" v="9177" actId="14100"/>
          <ac:spMkLst>
            <pc:docMk/>
            <pc:sldMk cId="2155323218" sldId="1428"/>
            <ac:spMk id="2" creationId="{3D5F1CC5-CDDE-4B24-AEF1-D3C1753ABB15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2:35:18.177" v="10621" actId="20577"/>
          <ac:spMkLst>
            <pc:docMk/>
            <pc:sldMk cId="2155323218" sldId="1428"/>
            <ac:spMk id="3" creationId="{4CDF056A-E833-4E52-9EA4-7BBC4BE4D6FF}"/>
          </ac:spMkLst>
        </pc:spChg>
        <pc:spChg chg="mod">
          <ac:chgData name="Игумнова Лариса Ивановна" userId="dc6c7a96-7a9d-4c2c-a33d-d37db12f8a65" providerId="ADAL" clId="{59F3ED6A-81AD-4E80-BCC2-BF236AA46F3C}" dt="2022-10-19T16:19:11.410" v="7059" actId="20577"/>
          <ac:spMkLst>
            <pc:docMk/>
            <pc:sldMk cId="2155323218" sldId="1428"/>
            <ac:spMk id="10" creationId="{0F2B0000-C102-4DE1-A013-F2F4A8FD722B}"/>
          </ac:spMkLst>
        </pc:spChg>
      </pc:sldChg>
      <pc:sldChg chg="modSp add">
        <pc:chgData name="Игумнова Лариса Ивановна" userId="dc6c7a96-7a9d-4c2c-a33d-d37db12f8a65" providerId="ADAL" clId="{59F3ED6A-81AD-4E80-BCC2-BF236AA46F3C}" dt="2022-10-20T00:06:25.181" v="10286" actId="20577"/>
        <pc:sldMkLst>
          <pc:docMk/>
          <pc:sldMk cId="3123422412" sldId="1429"/>
        </pc:sldMkLst>
        <pc:spChg chg="mod">
          <ac:chgData name="Игумнова Лариса Ивановна" userId="dc6c7a96-7a9d-4c2c-a33d-d37db12f8a65" providerId="ADAL" clId="{59F3ED6A-81AD-4E80-BCC2-BF236AA46F3C}" dt="2022-10-19T21:17:37.388" v="9329" actId="20577"/>
          <ac:spMkLst>
            <pc:docMk/>
            <pc:sldMk cId="3123422412" sldId="1429"/>
            <ac:spMk id="3" creationId="{4CDF056A-E833-4E52-9EA4-7BBC4BE4D6FF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0:06:25.181" v="10286" actId="20577"/>
          <ac:spMkLst>
            <pc:docMk/>
            <pc:sldMk cId="3123422412" sldId="1429"/>
            <ac:spMk id="10" creationId="{0F2B0000-C102-4DE1-A013-F2F4A8FD722B}"/>
          </ac:spMkLst>
        </pc:spChg>
      </pc:sldChg>
      <pc:sldChg chg="delSp modSp add">
        <pc:chgData name="Игумнова Лариса Ивановна" userId="dc6c7a96-7a9d-4c2c-a33d-d37db12f8a65" providerId="ADAL" clId="{59F3ED6A-81AD-4E80-BCC2-BF236AA46F3C}" dt="2022-10-20T00:59:37.566" v="10375" actId="20577"/>
        <pc:sldMkLst>
          <pc:docMk/>
          <pc:sldMk cId="1877377429" sldId="1430"/>
        </pc:sldMkLst>
        <pc:spChg chg="mod">
          <ac:chgData name="Игумнова Лариса Ивановна" userId="dc6c7a96-7a9d-4c2c-a33d-d37db12f8a65" providerId="ADAL" clId="{59F3ED6A-81AD-4E80-BCC2-BF236AA46F3C}" dt="2022-10-19T21:19:04.682" v="9384" actId="14100"/>
          <ac:spMkLst>
            <pc:docMk/>
            <pc:sldMk cId="1877377429" sldId="1430"/>
            <ac:spMk id="2" creationId="{3D5F1CC5-CDDE-4B24-AEF1-D3C1753ABB15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0:59:37.566" v="10375" actId="20577"/>
          <ac:spMkLst>
            <pc:docMk/>
            <pc:sldMk cId="1877377429" sldId="1430"/>
            <ac:spMk id="3" creationId="{4CDF056A-E833-4E52-9EA4-7BBC4BE4D6FF}"/>
          </ac:spMkLst>
        </pc:spChg>
        <pc:spChg chg="del mod">
          <ac:chgData name="Игумнова Лариса Ивановна" userId="dc6c7a96-7a9d-4c2c-a33d-d37db12f8a65" providerId="ADAL" clId="{59F3ED6A-81AD-4E80-BCC2-BF236AA46F3C}" dt="2022-10-19T17:09:37.059" v="7826" actId="478"/>
          <ac:spMkLst>
            <pc:docMk/>
            <pc:sldMk cId="1877377429" sldId="1430"/>
            <ac:spMk id="10" creationId="{0F2B0000-C102-4DE1-A013-F2F4A8FD722B}"/>
          </ac:spMkLst>
        </pc:spChg>
        <pc:cxnChg chg="del">
          <ac:chgData name="Игумнова Лариса Ивановна" userId="dc6c7a96-7a9d-4c2c-a33d-d37db12f8a65" providerId="ADAL" clId="{59F3ED6A-81AD-4E80-BCC2-BF236AA46F3C}" dt="2022-10-19T17:09:39.881" v="7827" actId="478"/>
          <ac:cxnSpMkLst>
            <pc:docMk/>
            <pc:sldMk cId="1877377429" sldId="1430"/>
            <ac:cxnSpMk id="6" creationId="{F966882A-C76E-4CDB-9017-1D5C7889DEBB}"/>
          </ac:cxnSpMkLst>
        </pc:cxnChg>
      </pc:sldChg>
      <pc:sldChg chg="addSp delSp modSp add">
        <pc:chgData name="Игумнова Лариса Ивановна" userId="dc6c7a96-7a9d-4c2c-a33d-d37db12f8a65" providerId="ADAL" clId="{59F3ED6A-81AD-4E80-BCC2-BF236AA46F3C}" dt="2022-10-19T17:14:57.889" v="7837" actId="1076"/>
        <pc:sldMkLst>
          <pc:docMk/>
          <pc:sldMk cId="2904375311" sldId="1431"/>
        </pc:sldMkLst>
        <pc:spChg chg="del">
          <ac:chgData name="Игумнова Лариса Ивановна" userId="dc6c7a96-7a9d-4c2c-a33d-d37db12f8a65" providerId="ADAL" clId="{59F3ED6A-81AD-4E80-BCC2-BF236AA46F3C}" dt="2022-10-19T17:08:38.271" v="7821"/>
          <ac:spMkLst>
            <pc:docMk/>
            <pc:sldMk cId="2904375311" sldId="1431"/>
            <ac:spMk id="3" creationId="{1D4D9AFD-56DD-4AD7-8E2B-9295243AAE11}"/>
          </ac:spMkLst>
        </pc:spChg>
        <pc:picChg chg="add mod">
          <ac:chgData name="Игумнова Лариса Ивановна" userId="dc6c7a96-7a9d-4c2c-a33d-d37db12f8a65" providerId="ADAL" clId="{59F3ED6A-81AD-4E80-BCC2-BF236AA46F3C}" dt="2022-10-19T17:14:57.889" v="7837" actId="1076"/>
          <ac:picMkLst>
            <pc:docMk/>
            <pc:sldMk cId="2904375311" sldId="1431"/>
            <ac:picMk id="5" creationId="{E1962820-150A-42C8-966A-4F3D709755F7}"/>
          </ac:picMkLst>
        </pc:picChg>
        <pc:picChg chg="add ord">
          <ac:chgData name="Игумнова Лариса Ивановна" userId="dc6c7a96-7a9d-4c2c-a33d-d37db12f8a65" providerId="ADAL" clId="{59F3ED6A-81AD-4E80-BCC2-BF236AA46F3C}" dt="2022-10-19T17:14:47.400" v="7836" actId="167"/>
          <ac:picMkLst>
            <pc:docMk/>
            <pc:sldMk cId="2904375311" sldId="1431"/>
            <ac:picMk id="6" creationId="{AF04187F-E1C1-422F-BE68-D08A08BBA8F8}"/>
          </ac:picMkLst>
        </pc:picChg>
      </pc:sldChg>
      <pc:sldChg chg="addSp delSp modSp add ord">
        <pc:chgData name="Игумнова Лариса Ивановна" userId="dc6c7a96-7a9d-4c2c-a33d-d37db12f8a65" providerId="ADAL" clId="{59F3ED6A-81AD-4E80-BCC2-BF236AA46F3C}" dt="2022-10-19T21:20:08.062" v="9413"/>
        <pc:sldMkLst>
          <pc:docMk/>
          <pc:sldMk cId="382509454" sldId="1432"/>
        </pc:sldMkLst>
        <pc:spChg chg="del">
          <ac:chgData name="Игумнова Лариса Ивановна" userId="dc6c7a96-7a9d-4c2c-a33d-d37db12f8a65" providerId="ADAL" clId="{59F3ED6A-81AD-4E80-BCC2-BF236AA46F3C}" dt="2022-10-19T17:14:22.412" v="7832"/>
          <ac:spMkLst>
            <pc:docMk/>
            <pc:sldMk cId="382509454" sldId="1432"/>
            <ac:spMk id="3" creationId="{70E1CE71-D728-44D2-8CB0-E4B87D6BAA29}"/>
          </ac:spMkLst>
        </pc:spChg>
        <pc:picChg chg="add mod">
          <ac:chgData name="Игумнова Лариса Ивановна" userId="dc6c7a96-7a9d-4c2c-a33d-d37db12f8a65" providerId="ADAL" clId="{59F3ED6A-81AD-4E80-BCC2-BF236AA46F3C}" dt="2022-10-19T17:15:15.089" v="7842" actId="14100"/>
          <ac:picMkLst>
            <pc:docMk/>
            <pc:sldMk cId="382509454" sldId="1432"/>
            <ac:picMk id="5" creationId="{012B1150-8538-4C68-AE5C-AC7EC7580006}"/>
          </ac:picMkLst>
        </pc:picChg>
        <pc:picChg chg="add ord">
          <ac:chgData name="Игумнова Лариса Ивановна" userId="dc6c7a96-7a9d-4c2c-a33d-d37db12f8a65" providerId="ADAL" clId="{59F3ED6A-81AD-4E80-BCC2-BF236AA46F3C}" dt="2022-10-19T17:14:39.292" v="7834" actId="167"/>
          <ac:picMkLst>
            <pc:docMk/>
            <pc:sldMk cId="382509454" sldId="1432"/>
            <ac:picMk id="6" creationId="{61D7B0CE-36BE-4D8D-8DCB-608B03A8DCE4}"/>
          </ac:picMkLst>
        </pc:picChg>
      </pc:sldChg>
      <pc:sldChg chg="modSp add">
        <pc:chgData name="Игумнова Лариса Ивановна" userId="dc6c7a96-7a9d-4c2c-a33d-d37db12f8a65" providerId="ADAL" clId="{59F3ED6A-81AD-4E80-BCC2-BF236AA46F3C}" dt="2022-10-19T21:29:23.924" v="9500" actId="113"/>
        <pc:sldMkLst>
          <pc:docMk/>
          <pc:sldMk cId="3789497833" sldId="1433"/>
        </pc:sldMkLst>
        <pc:spChg chg="mod">
          <ac:chgData name="Игумнова Лариса Ивановна" userId="dc6c7a96-7a9d-4c2c-a33d-d37db12f8a65" providerId="ADAL" clId="{59F3ED6A-81AD-4E80-BCC2-BF236AA46F3C}" dt="2022-10-19T17:23:41.126" v="8060" actId="20577"/>
          <ac:spMkLst>
            <pc:docMk/>
            <pc:sldMk cId="3789497833" sldId="1433"/>
            <ac:spMk id="3" creationId="{7A7027DA-B229-46CF-872E-74B1C6156198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1:28:24.165" v="9492" actId="113"/>
          <ac:spMkLst>
            <pc:docMk/>
            <pc:sldMk cId="3789497833" sldId="1433"/>
            <ac:spMk id="5" creationId="{BD72A9A6-DE4E-4CC5-B341-6733859FE97B}"/>
          </ac:spMkLst>
        </pc:spChg>
        <pc:spChg chg="mod">
          <ac:chgData name="Игумнова Лариса Ивановна" userId="dc6c7a96-7a9d-4c2c-a33d-d37db12f8a65" providerId="ADAL" clId="{59F3ED6A-81AD-4E80-BCC2-BF236AA46F3C}" dt="2022-10-19T21:29:23.924" v="9500" actId="113"/>
          <ac:spMkLst>
            <pc:docMk/>
            <pc:sldMk cId="3789497833" sldId="1433"/>
            <ac:spMk id="6" creationId="{C5F82E5A-1260-4E71-8F95-3512C558E38A}"/>
          </ac:spMkLst>
        </pc:spChg>
      </pc:sldChg>
      <pc:sldChg chg="addSp delSp modSp add">
        <pc:chgData name="Игумнова Лариса Ивановна" userId="dc6c7a96-7a9d-4c2c-a33d-d37db12f8a65" providerId="ADAL" clId="{59F3ED6A-81AD-4E80-BCC2-BF236AA46F3C}" dt="2022-10-19T21:36:44.834" v="9715"/>
        <pc:sldMkLst>
          <pc:docMk/>
          <pc:sldMk cId="1311002477" sldId="1434"/>
        </pc:sldMkLst>
        <pc:spChg chg="mod">
          <ac:chgData name="Игумнова Лариса Ивановна" userId="dc6c7a96-7a9d-4c2c-a33d-d37db12f8a65" providerId="ADAL" clId="{59F3ED6A-81AD-4E80-BCC2-BF236AA46F3C}" dt="2022-10-19T21:36:44.834" v="9715"/>
          <ac:spMkLst>
            <pc:docMk/>
            <pc:sldMk cId="1311002477" sldId="1434"/>
            <ac:spMk id="2" creationId="{90AC0524-14D1-45C6-B6AC-7CCE70631FFA}"/>
          </ac:spMkLst>
        </pc:spChg>
        <pc:spChg chg="del">
          <ac:chgData name="Игумнова Лариса Ивановна" userId="dc6c7a96-7a9d-4c2c-a33d-d37db12f8a65" providerId="ADAL" clId="{59F3ED6A-81AD-4E80-BCC2-BF236AA46F3C}" dt="2022-10-19T21:25:05.848" v="9477"/>
          <ac:spMkLst>
            <pc:docMk/>
            <pc:sldMk cId="1311002477" sldId="1434"/>
            <ac:spMk id="3" creationId="{AA44FD31-9567-4898-9AE3-7C36EAAAE934}"/>
          </ac:spMkLst>
        </pc:spChg>
        <pc:picChg chg="add mod">
          <ac:chgData name="Игумнова Лариса Ивановна" userId="dc6c7a96-7a9d-4c2c-a33d-d37db12f8a65" providerId="ADAL" clId="{59F3ED6A-81AD-4E80-BCC2-BF236AA46F3C}" dt="2022-10-19T21:35:58.314" v="9711" actId="14100"/>
          <ac:picMkLst>
            <pc:docMk/>
            <pc:sldMk cId="1311002477" sldId="1434"/>
            <ac:picMk id="5" creationId="{21153F98-C6F1-45FC-AB48-EF242B1D849D}"/>
          </ac:picMkLst>
        </pc:picChg>
        <pc:picChg chg="add mod ord">
          <ac:chgData name="Игумнова Лариса Ивановна" userId="dc6c7a96-7a9d-4c2c-a33d-d37db12f8a65" providerId="ADAL" clId="{59F3ED6A-81AD-4E80-BCC2-BF236AA46F3C}" dt="2022-10-19T21:36:14.986" v="9714" actId="14100"/>
          <ac:picMkLst>
            <pc:docMk/>
            <pc:sldMk cId="1311002477" sldId="1434"/>
            <ac:picMk id="6" creationId="{9A9D5FFC-270C-46F4-96FD-6859C3459868}"/>
          </ac:picMkLst>
        </pc:picChg>
      </pc:sldChg>
      <pc:sldChg chg="add del">
        <pc:chgData name="Игумнова Лариса Ивановна" userId="dc6c7a96-7a9d-4c2c-a33d-d37db12f8a65" providerId="ADAL" clId="{59F3ED6A-81AD-4E80-BCC2-BF236AA46F3C}" dt="2022-10-19T21:09:26.606" v="8994"/>
        <pc:sldMkLst>
          <pc:docMk/>
          <pc:sldMk cId="4000127136" sldId="1434"/>
        </pc:sldMkLst>
      </pc:sldChg>
      <pc:sldChg chg="addSp delSp modSp add ord">
        <pc:chgData name="Игумнова Лариса Ивановна" userId="dc6c7a96-7a9d-4c2c-a33d-d37db12f8a65" providerId="ADAL" clId="{59F3ED6A-81AD-4E80-BCC2-BF236AA46F3C}" dt="2022-10-20T00:00:05.414" v="10222"/>
        <pc:sldMkLst>
          <pc:docMk/>
          <pc:sldMk cId="980344668" sldId="1435"/>
        </pc:sldMkLst>
        <pc:spChg chg="mod">
          <ac:chgData name="Игумнова Лариса Ивановна" userId="dc6c7a96-7a9d-4c2c-a33d-d37db12f8a65" providerId="ADAL" clId="{59F3ED6A-81AD-4E80-BCC2-BF236AA46F3C}" dt="2022-10-19T21:35:16.782" v="9708" actId="108"/>
          <ac:spMkLst>
            <pc:docMk/>
            <pc:sldMk cId="980344668" sldId="1435"/>
            <ac:spMk id="2" creationId="{4EEE83E2-F153-4B17-84ED-FB8E5DF905EA}"/>
          </ac:spMkLst>
        </pc:spChg>
        <pc:spChg chg="add del">
          <ac:chgData name="Игумнова Лариса Ивановна" userId="dc6c7a96-7a9d-4c2c-a33d-d37db12f8a65" providerId="ADAL" clId="{59F3ED6A-81AD-4E80-BCC2-BF236AA46F3C}" dt="2022-10-19T21:31:35.564" v="9518"/>
          <ac:spMkLst>
            <pc:docMk/>
            <pc:sldMk cId="980344668" sldId="1435"/>
            <ac:spMk id="3" creationId="{5225449C-FF58-4426-8F4F-1D0D2B419AD4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21:33:42.510" v="9624" actId="122"/>
          <ac:spMkLst>
            <pc:docMk/>
            <pc:sldMk cId="980344668" sldId="1435"/>
            <ac:spMk id="8" creationId="{6FCF43F3-4B10-4181-987E-2928E32349B2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21:33:46.210" v="9625" actId="14100"/>
          <ac:spMkLst>
            <pc:docMk/>
            <pc:sldMk cId="980344668" sldId="1435"/>
            <ac:spMk id="9" creationId="{39ED74E0-BE8C-4ED8-B271-1726AD8639A6}"/>
          </ac:spMkLst>
        </pc:spChg>
        <pc:spChg chg="add mod">
          <ac:chgData name="Игумнова Лариса Ивановна" userId="dc6c7a96-7a9d-4c2c-a33d-d37db12f8a65" providerId="ADAL" clId="{59F3ED6A-81AD-4E80-BCC2-BF236AA46F3C}" dt="2022-10-19T21:34:24.717" v="9667" actId="113"/>
          <ac:spMkLst>
            <pc:docMk/>
            <pc:sldMk cId="980344668" sldId="1435"/>
            <ac:spMk id="10" creationId="{9158ACA7-409B-4961-9A95-BC5696AAC905}"/>
          </ac:spMkLst>
        </pc:spChg>
        <pc:picChg chg="add ord">
          <ac:chgData name="Игумнова Лариса Ивановна" userId="dc6c7a96-7a9d-4c2c-a33d-d37db12f8a65" providerId="ADAL" clId="{59F3ED6A-81AD-4E80-BCC2-BF236AA46F3C}" dt="2022-10-19T21:31:19.400" v="9515" actId="167"/>
          <ac:picMkLst>
            <pc:docMk/>
            <pc:sldMk cId="980344668" sldId="1435"/>
            <ac:picMk id="4" creationId="{A0822079-2207-459D-A284-0AB5074C45A9}"/>
          </ac:picMkLst>
        </pc:picChg>
        <pc:picChg chg="add del mod">
          <ac:chgData name="Игумнова Лариса Ивановна" userId="dc6c7a96-7a9d-4c2c-a33d-d37db12f8a65" providerId="ADAL" clId="{59F3ED6A-81AD-4E80-BCC2-BF236AA46F3C}" dt="2022-10-19T21:31:25.193" v="9517"/>
          <ac:picMkLst>
            <pc:docMk/>
            <pc:sldMk cId="980344668" sldId="1435"/>
            <ac:picMk id="5" creationId="{D96024B5-3411-4370-9732-BE2FAAC54DFB}"/>
          </ac:picMkLst>
        </pc:picChg>
        <pc:picChg chg="add mod">
          <ac:chgData name="Игумнова Лариса Ивановна" userId="dc6c7a96-7a9d-4c2c-a33d-d37db12f8a65" providerId="ADAL" clId="{59F3ED6A-81AD-4E80-BCC2-BF236AA46F3C}" dt="2022-10-19T21:31:58.766" v="9533" actId="1076"/>
          <ac:picMkLst>
            <pc:docMk/>
            <pc:sldMk cId="980344668" sldId="1435"/>
            <ac:picMk id="6" creationId="{95D72BBD-4EB7-4B36-9F64-36B28D9CEB5B}"/>
          </ac:picMkLst>
        </pc:picChg>
        <pc:picChg chg="add del">
          <ac:chgData name="Игумнова Лариса Ивановна" userId="dc6c7a96-7a9d-4c2c-a33d-d37db12f8a65" providerId="ADAL" clId="{59F3ED6A-81AD-4E80-BCC2-BF236AA46F3C}" dt="2022-10-19T21:31:57.676" v="9532"/>
          <ac:picMkLst>
            <pc:docMk/>
            <pc:sldMk cId="980344668" sldId="1435"/>
            <ac:picMk id="7" creationId="{C384B682-1D3F-4E15-9109-0A53B40AB485}"/>
          </ac:picMkLst>
        </pc:picChg>
      </pc:sldChg>
      <pc:sldChg chg="modSp add">
        <pc:chgData name="Игумнова Лариса Ивановна" userId="dc6c7a96-7a9d-4c2c-a33d-d37db12f8a65" providerId="ADAL" clId="{59F3ED6A-81AD-4E80-BCC2-BF236AA46F3C}" dt="2022-10-19T21:54:49.441" v="9988" actId="255"/>
        <pc:sldMkLst>
          <pc:docMk/>
          <pc:sldMk cId="2103732557" sldId="1436"/>
        </pc:sldMkLst>
        <pc:graphicFrameChg chg="mod modGraphic">
          <ac:chgData name="Игумнова Лариса Ивановна" userId="dc6c7a96-7a9d-4c2c-a33d-d37db12f8a65" providerId="ADAL" clId="{59F3ED6A-81AD-4E80-BCC2-BF236AA46F3C}" dt="2022-10-19T21:54:49.441" v="9988" actId="255"/>
          <ac:graphicFrameMkLst>
            <pc:docMk/>
            <pc:sldMk cId="2103732557" sldId="1436"/>
            <ac:graphicFrameMk id="5" creationId="{A9143F34-B7AF-4D43-BD5D-606DD54DCFA7}"/>
          </ac:graphicFrameMkLst>
        </pc:graphicFrameChg>
      </pc:sldChg>
      <pc:sldChg chg="modSp add">
        <pc:chgData name="Игумнова Лариса Ивановна" userId="dc6c7a96-7a9d-4c2c-a33d-d37db12f8a65" providerId="ADAL" clId="{59F3ED6A-81AD-4E80-BCC2-BF236AA46F3C}" dt="2022-10-19T21:58:28.819" v="10025" actId="20577"/>
        <pc:sldMkLst>
          <pc:docMk/>
          <pc:sldMk cId="2980830823" sldId="1437"/>
        </pc:sldMkLst>
        <pc:spChg chg="mod">
          <ac:chgData name="Игумнова Лариса Ивановна" userId="dc6c7a96-7a9d-4c2c-a33d-d37db12f8a65" providerId="ADAL" clId="{59F3ED6A-81AD-4E80-BCC2-BF236AA46F3C}" dt="2022-10-19T21:56:44.675" v="10013" actId="14100"/>
          <ac:spMkLst>
            <pc:docMk/>
            <pc:sldMk cId="2980830823" sldId="1437"/>
            <ac:spMk id="2" creationId="{003B0D43-F5B8-4451-B358-FB07A43A5046}"/>
          </ac:spMkLst>
        </pc:spChg>
        <pc:graphicFrameChg chg="mod modGraphic">
          <ac:chgData name="Игумнова Лариса Ивановна" userId="dc6c7a96-7a9d-4c2c-a33d-d37db12f8a65" providerId="ADAL" clId="{59F3ED6A-81AD-4E80-BCC2-BF236AA46F3C}" dt="2022-10-19T21:58:28.819" v="10025" actId="20577"/>
          <ac:graphicFrameMkLst>
            <pc:docMk/>
            <pc:sldMk cId="2980830823" sldId="1437"/>
            <ac:graphicFrameMk id="5" creationId="{A9143F34-B7AF-4D43-BD5D-606DD54DCFA7}"/>
          </ac:graphicFrameMkLst>
        </pc:graphicFrameChg>
      </pc:sldChg>
      <pc:sldChg chg="modSp add">
        <pc:chgData name="Игумнова Лариса Ивановна" userId="dc6c7a96-7a9d-4c2c-a33d-d37db12f8a65" providerId="ADAL" clId="{59F3ED6A-81AD-4E80-BCC2-BF236AA46F3C}" dt="2022-10-19T21:59:18.059" v="10034" actId="20577"/>
        <pc:sldMkLst>
          <pc:docMk/>
          <pc:sldMk cId="2113183973" sldId="1438"/>
        </pc:sldMkLst>
        <pc:graphicFrameChg chg="mod modGraphic">
          <ac:chgData name="Игумнова Лариса Ивановна" userId="dc6c7a96-7a9d-4c2c-a33d-d37db12f8a65" providerId="ADAL" clId="{59F3ED6A-81AD-4E80-BCC2-BF236AA46F3C}" dt="2022-10-19T21:59:18.059" v="10034" actId="20577"/>
          <ac:graphicFrameMkLst>
            <pc:docMk/>
            <pc:sldMk cId="2113183973" sldId="1438"/>
            <ac:graphicFrameMk id="5" creationId="{A9143F34-B7AF-4D43-BD5D-606DD54DCFA7}"/>
          </ac:graphicFrameMkLst>
        </pc:graphicFrameChg>
      </pc:sldChg>
      <pc:sldChg chg="add">
        <pc:chgData name="Игумнова Лариса Ивановна" userId="dc6c7a96-7a9d-4c2c-a33d-d37db12f8a65" providerId="ADAL" clId="{59F3ED6A-81AD-4E80-BCC2-BF236AA46F3C}" dt="2022-10-19T22:02:36.622" v="10038"/>
        <pc:sldMkLst>
          <pc:docMk/>
          <pc:sldMk cId="1250458402" sldId="1439"/>
        </pc:sldMkLst>
      </pc:sldChg>
      <pc:sldChg chg="modSp add">
        <pc:chgData name="Игумнова Лариса Ивановна" userId="dc6c7a96-7a9d-4c2c-a33d-d37db12f8a65" providerId="ADAL" clId="{59F3ED6A-81AD-4E80-BCC2-BF236AA46F3C}" dt="2022-10-20T00:00:02.473" v="10221" actId="113"/>
        <pc:sldMkLst>
          <pc:docMk/>
          <pc:sldMk cId="3746118558" sldId="1440"/>
        </pc:sldMkLst>
        <pc:spChg chg="mod">
          <ac:chgData name="Игумнова Лариса Ивановна" userId="dc6c7a96-7a9d-4c2c-a33d-d37db12f8a65" providerId="ADAL" clId="{59F3ED6A-81AD-4E80-BCC2-BF236AA46F3C}" dt="2022-10-19T22:04:39.877" v="10044" actId="20577"/>
          <ac:spMkLst>
            <pc:docMk/>
            <pc:sldMk cId="3746118558" sldId="1440"/>
            <ac:spMk id="2" creationId="{A07C47A5-E035-4727-AD2E-B27E2D5AD55E}"/>
          </ac:spMkLst>
        </pc:spChg>
        <pc:spChg chg="mod">
          <ac:chgData name="Игумнова Лариса Ивановна" userId="dc6c7a96-7a9d-4c2c-a33d-d37db12f8a65" providerId="ADAL" clId="{59F3ED6A-81AD-4E80-BCC2-BF236AA46F3C}" dt="2022-10-20T00:00:02.473" v="10221" actId="113"/>
          <ac:spMkLst>
            <pc:docMk/>
            <pc:sldMk cId="3746118558" sldId="1440"/>
            <ac:spMk id="3" creationId="{728A6432-0744-4702-A812-1BE930FEB147}"/>
          </ac:spMkLst>
        </pc:spChg>
      </pc:sldChg>
    </pc:docChg>
  </pc:docChgLst>
  <pc:docChgLst>
    <pc:chgData name="Игумнова Лариса Ивановна" userId="dc6c7a96-7a9d-4c2c-a33d-d37db12f8a65" providerId="ADAL" clId="{8BAC9333-C812-4EBB-8E47-A99FD611FEF2}"/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explosion val="12"/>
          <c:dPt>
            <c:idx val="0"/>
            <c:bubble3D val="0"/>
            <c:explosion val="0"/>
            <c:spPr>
              <a:solidFill>
                <a:srgbClr val="1B318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AAB-4959-B22C-8BC4CC7BB474}"/>
              </c:ext>
            </c:extLst>
          </c:dPt>
          <c:dPt>
            <c:idx val="1"/>
            <c:bubble3D val="0"/>
            <c:explosion val="0"/>
            <c:spPr>
              <a:solidFill>
                <a:srgbClr val="01AA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AB-4959-B22C-8BC4CC7BB4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F75-4F72-8335-C7A8AF7FD3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75-4F72-8335-C7A8AF7FD3DC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70.8</c:v>
                </c:pt>
                <c:pt idx="1">
                  <c:v>29.2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AB-4959-B22C-8BC4CC7BB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explosion val="0"/>
            <c:spPr>
              <a:solidFill>
                <a:srgbClr val="1B318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02-4E1C-A3C3-077B1007A645}"/>
              </c:ext>
            </c:extLst>
          </c:dPt>
          <c:dPt>
            <c:idx val="1"/>
            <c:bubble3D val="0"/>
            <c:explosion val="0"/>
            <c:spPr>
              <a:solidFill>
                <a:srgbClr val="01AA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02-4E1C-A3C3-077B1007A6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02-4E1C-A3C3-077B1007A6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02-4E1C-A3C3-077B1007A645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69.5</c:v>
                </c:pt>
                <c:pt idx="1">
                  <c:v>29.2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402-4E1C-A3C3-077B1007A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explosion val="0"/>
            <c:spPr>
              <a:solidFill>
                <a:srgbClr val="1B318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E6-450A-A495-64A7F24A0153}"/>
              </c:ext>
            </c:extLst>
          </c:dPt>
          <c:dPt>
            <c:idx val="1"/>
            <c:bubble3D val="0"/>
            <c:explosion val="0"/>
            <c:spPr>
              <a:solidFill>
                <a:srgbClr val="01AA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E6-450A-A495-64A7F24A01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E6-450A-A495-64A7F24A01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E6-450A-A495-64A7F24A015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68.400000000000006</c:v>
                </c:pt>
                <c:pt idx="1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E6-450A-A495-64A7F24A0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explosion val="0"/>
            <c:spPr>
              <a:solidFill>
                <a:srgbClr val="1B318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0-428A-9EF2-DBA5952B0A6B}"/>
              </c:ext>
            </c:extLst>
          </c:dPt>
          <c:dPt>
            <c:idx val="1"/>
            <c:bubble3D val="0"/>
            <c:explosion val="0"/>
            <c:spPr>
              <a:solidFill>
                <a:srgbClr val="01AA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60-428A-9EF2-DBA5952B0A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60-428A-9EF2-DBA5952B0A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960-428A-9EF2-DBA5952B0A6B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65.3</c:v>
                </c:pt>
                <c:pt idx="1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60-428A-9EF2-DBA5952B0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explosion val="0"/>
            <c:spPr>
              <a:solidFill>
                <a:srgbClr val="1B318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25-4E87-8B04-AD57BB1667D7}"/>
              </c:ext>
            </c:extLst>
          </c:dPt>
          <c:dPt>
            <c:idx val="1"/>
            <c:bubble3D val="0"/>
            <c:explosion val="0"/>
            <c:spPr>
              <a:solidFill>
                <a:srgbClr val="01AA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25-4E87-8B04-AD57BB1667D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25-4E87-8B04-AD57BB1667D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25-4E87-8B04-AD57BB1667D7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70.5</c:v>
                </c:pt>
                <c:pt idx="1">
                  <c:v>29.2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25-4E87-8B04-AD57BB166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A4358-12BE-421A-9CB7-6B7E2EC63663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DE26E-522E-4186-BFF8-130BF2270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08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C8BAD-DB35-4ACE-BE51-01B5D2130B8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88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81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94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5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6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39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6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39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73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28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87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/>
          <p:nvPr userDrawn="1"/>
        </p:nvSpPr>
        <p:spPr>
          <a:xfrm rot="10800000" flipH="1">
            <a:off x="11231563" y="0"/>
            <a:ext cx="957262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" name="Рисунок 6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152400"/>
            <a:ext cx="7064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1"/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34F71F2-4BA6-4C4E-9333-FD32FB98F17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8"/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63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6EE5-5010-412F-BCFB-25B0586F0317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2C91C-B9EB-4344-B2A0-068774DB09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1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mp.iuorao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pk.ru/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D6DF95-16F8-4A9E-A887-CF98EC274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96852" y="6187850"/>
            <a:ext cx="855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rgbClr val="DE4529"/>
                </a:solidFill>
                <a:cs typeface="Calibri" panose="020F0502020204030204" pitchFamily="34" charset="0"/>
              </a:rPr>
              <a:t>Игумнова Л. И.</a:t>
            </a:r>
            <a:r>
              <a:rPr lang="en-US" sz="2000" dirty="0">
                <a:solidFill>
                  <a:srgbClr val="DE4529"/>
                </a:solidFill>
                <a:cs typeface="Calibri" panose="020F0502020204030204" pitchFamily="34" charset="0"/>
              </a:rPr>
              <a:t>|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Первый проректора, КК ИПК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6927" y="2290002"/>
            <a:ext cx="103208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/>
            <a:br>
              <a:rPr lang="ru-RU" sz="4000" b="1" dirty="0">
                <a:solidFill>
                  <a:srgbClr val="DE4529"/>
                </a:solidFill>
                <a:ea typeface="+mj-ea"/>
                <a:cs typeface="+mj-cs"/>
              </a:rPr>
            </a:br>
            <a:r>
              <a:rPr lang="ru-RU" sz="4000" b="1" dirty="0">
                <a:solidFill>
                  <a:srgbClr val="DE4529"/>
                </a:solidFill>
                <a:ea typeface="+mj-ea"/>
                <a:cs typeface="+mj-cs"/>
              </a:rPr>
              <a:t>«Реализация государственной политики   в области воспитания на разных уровнях управления образованием»</a:t>
            </a:r>
          </a:p>
          <a:p>
            <a:pPr marL="627063" indent="-627063" algn="r"/>
            <a:r>
              <a:rPr lang="ru-RU" sz="3000" b="1" dirty="0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rPr>
              <a:t>Краевой методический сбор</a:t>
            </a:r>
          </a:p>
          <a:p>
            <a:pPr marL="627063" indent="-627063" algn="r"/>
            <a:r>
              <a:rPr lang="ru-RU" sz="3000" b="1" dirty="0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rPr>
              <a:t>20-21 октября, 2022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41581" y="3062139"/>
            <a:ext cx="0" cy="1692000"/>
          </a:xfrm>
          <a:prstGeom prst="line">
            <a:avLst/>
          </a:prstGeom>
          <a:ln w="38100">
            <a:solidFill>
              <a:srgbClr val="9595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8BDF51-5CE0-4666-B2A3-8EC9DFAEA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39" y="619163"/>
            <a:ext cx="3165652" cy="125086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96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42D684-41BD-43B8-8DA6-69A486F831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5187-FF11-4FAF-80FE-71A49BC4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365126"/>
            <a:ext cx="11114103" cy="110911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Распределение функций в управлении воспитанием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D3B1E-8BF6-4244-AB77-A68A4C54D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1474238"/>
            <a:ext cx="11487705" cy="5228403"/>
          </a:xfrm>
        </p:spPr>
        <p:txBody>
          <a:bodyPr/>
          <a:lstStyle/>
          <a:p>
            <a:r>
              <a:rPr lang="ru-RU" dirty="0">
                <a:solidFill>
                  <a:srgbClr val="DE4529"/>
                </a:solidFill>
              </a:rPr>
              <a:t>Федеральный уровень </a:t>
            </a:r>
            <a:r>
              <a:rPr lang="ru-RU" dirty="0"/>
              <a:t>– формулирует политику, задает смыслы, определяет задачи, единые механизмы и способы их решения;</a:t>
            </a:r>
          </a:p>
          <a:p>
            <a:r>
              <a:rPr lang="ru-RU" dirty="0">
                <a:solidFill>
                  <a:srgbClr val="DE4529"/>
                </a:solidFill>
              </a:rPr>
              <a:t>Уровень образовательной организации </a:t>
            </a:r>
            <a:r>
              <a:rPr lang="ru-RU" dirty="0"/>
              <a:t>– это тот уровень, который обеспечивает решение поставленных задач, либо в соответствии с заданными едиными механизмами, способами, либо определяя их самостоятельно, если единые не заданы;</a:t>
            </a:r>
          </a:p>
          <a:p>
            <a:r>
              <a:rPr lang="ru-RU" dirty="0">
                <a:solidFill>
                  <a:srgbClr val="DE4529"/>
                </a:solidFill>
              </a:rPr>
              <a:t>Уровень региональный, муниципальный </a:t>
            </a:r>
            <a:r>
              <a:rPr lang="ru-RU" dirty="0"/>
              <a:t>– обеспечивают поддержку образовательных организаций и педагогов в решении задач, удерживая ключевые смыслы, минимизируя риски их искажения и риски формализации, обеспечивают продуктивное взаимодействие, определяют специфическое региональное/муниципальное содержание, механизмы, способы</a:t>
            </a:r>
          </a:p>
        </p:txBody>
      </p:sp>
    </p:spTree>
    <p:extLst>
      <p:ext uri="{BB962C8B-B14F-4D97-AF65-F5344CB8AC3E}">
        <p14:creationId xmlns:p14="http://schemas.microsoft.com/office/powerpoint/2010/main" val="427003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0CF84-0C9D-46A6-87E6-6FC62D6E6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39148-95AD-477A-BA80-13EBBAC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71" y="365125"/>
            <a:ext cx="10999433" cy="9576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Целевые государственные установки</a:t>
            </a:r>
            <a:br>
              <a:rPr lang="ru-RU" b="1" dirty="0">
                <a:solidFill>
                  <a:srgbClr val="DE4529"/>
                </a:solidFill>
                <a:latin typeface="+mn-lt"/>
              </a:rPr>
            </a:br>
            <a:r>
              <a:rPr lang="ru-RU" b="1" dirty="0">
                <a:solidFill>
                  <a:srgbClr val="DE4529"/>
                </a:solidFill>
                <a:latin typeface="+mn-lt"/>
              </a:rPr>
              <a:t>в отношении развития воспитания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85953-F6B6-4DE0-B936-A4ADFA577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49" y="1447060"/>
            <a:ext cx="11345664" cy="5237825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/>
              <a:t>Указ Президента РФ от 7.05.2018 г. «О национальных целях и стратегических задачах развития Российской Федерации на период до 2024 года»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«Правительству РФ при разработке национального проекта в сфере образования исходить из того, что в 2024 году необходимо обеспечить: достижение следующих целей и целевых показателей: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обеспечение глобальной конкурентоспособности российского образования …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воспитание гармонично развитой и социально-ответственной личности на основе </a:t>
            </a:r>
            <a:r>
              <a:rPr lang="ru-RU" sz="2400" b="1" i="1" dirty="0">
                <a:solidFill>
                  <a:srgbClr val="DE4529"/>
                </a:solidFill>
                <a:cs typeface="Arial" panose="020B0604020202020204" pitchFamily="34" charset="0"/>
              </a:rPr>
              <a:t>духовно-нравственных ценностей народов Российской Федерации,</a:t>
            </a: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 исторических и национально-культурных традиций</a:t>
            </a:r>
          </a:p>
          <a:p>
            <a:r>
              <a:rPr lang="ru-RU" sz="2900" dirty="0"/>
              <a:t>Стратегия национальной безопасности РФ (Указ Президента от 2.07.2021 № 400)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«</a:t>
            </a:r>
            <a:r>
              <a:rPr lang="ru-RU" sz="2400" b="1" i="1" dirty="0">
                <a:solidFill>
                  <a:srgbClr val="DE4529"/>
                </a:solidFill>
                <a:cs typeface="Arial" panose="020B0604020202020204" pitchFamily="34" charset="0"/>
              </a:rPr>
              <a:t>К традиционным российским духовно-нравственным ценностям относятся</a:t>
            </a: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,  прежде всего,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поколений»</a:t>
            </a:r>
          </a:p>
          <a:p>
            <a:r>
              <a:rPr lang="ru-RU" sz="2900" dirty="0"/>
              <a:t>Федеральный закон «Об образовании в Российской Федерации» (изменения от 31.07.2021)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- ст.2., п.2. «воспитание - деятельность, направленная на развитие личности, создание условий для самоопределения и социализации 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государства, </a:t>
            </a:r>
            <a:r>
              <a:rPr lang="ru-RU" sz="2400" b="1" i="1" dirty="0">
                <a:solidFill>
                  <a:srgbClr val="DE4529"/>
                </a:solidFill>
                <a:cs typeface="Arial" panose="020B0604020202020204" pitchFamily="34" charset="0"/>
              </a:rPr>
              <a:t>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среде»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- Дополнено ст.12.1. Общие требования к организации воспитания (рабочие программы воспитания и календарные планы </a:t>
            </a:r>
            <a:r>
              <a:rPr lang="ru-RU" sz="2400" i="1" dirty="0" err="1">
                <a:solidFill>
                  <a:srgbClr val="DE4529"/>
                </a:solidFill>
                <a:cs typeface="Arial" panose="020B0604020202020204" pitchFamily="34" charset="0"/>
              </a:rPr>
              <a:t>меропритяий</a:t>
            </a:r>
            <a:r>
              <a:rPr lang="ru-RU" sz="2400" i="1" dirty="0">
                <a:solidFill>
                  <a:srgbClr val="DE4529"/>
                </a:solidFill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ru-RU" sz="2400" i="1" dirty="0">
              <a:solidFill>
                <a:srgbClr val="DE4529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endParaRPr lang="ru-RU" dirty="0">
              <a:solidFill>
                <a:srgbClr val="FF11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8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11C786-816F-481D-A126-0199CBCF19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BDCE6-D2E8-499F-84CC-4D4E31548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07" y="365125"/>
            <a:ext cx="11156272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Траектории развития воспитательной деятельности (критерии качества воспитательной деятельности)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9FF290-3014-41D2-84A6-D38C63597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907" y="2055813"/>
            <a:ext cx="5060272" cy="41211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DE4529"/>
                </a:solidFill>
              </a:rPr>
              <a:t>Треки мониторинга механизмов управления качеством образования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DE4529"/>
                </a:solidFill>
              </a:rPr>
              <a:t>«Система организации воспитания обучающихся»</a:t>
            </a:r>
          </a:p>
          <a:p>
            <a:r>
              <a:rPr lang="ru-RU" dirty="0"/>
              <a:t>Формирование ценностных ориентаций обучающихся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Профилактика деструктивного поведения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AA3EC3-D4D5-497F-BD79-358954804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07" y="2270999"/>
            <a:ext cx="5749229" cy="38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24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245F3FBB-D3AE-41A5-A329-CE836879842C}"/>
              </a:ext>
            </a:extLst>
          </p:cNvPr>
          <p:cNvSpPr/>
          <p:nvPr/>
        </p:nvSpPr>
        <p:spPr>
          <a:xfrm>
            <a:off x="727968" y="1690688"/>
            <a:ext cx="9108489" cy="51224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B676D9C-7417-46A9-AFF3-41E64583585F}"/>
              </a:ext>
            </a:extLst>
          </p:cNvPr>
          <p:cNvSpPr/>
          <p:nvPr/>
        </p:nvSpPr>
        <p:spPr>
          <a:xfrm>
            <a:off x="1189608" y="2079271"/>
            <a:ext cx="7989903" cy="42326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0CF84-0C9D-46A6-87E6-6FC62D6E6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39148-95AD-477A-BA80-13EBBAC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161605"/>
            <a:ext cx="11603112" cy="15290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Пространство воспитательной деятельности. Место появления задач методического сопровождения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85953-F6B6-4DE0-B936-A4ADFA577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1606858"/>
            <a:ext cx="11603113" cy="520624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F901379-195A-43A3-893E-CECC6A22B5DF}"/>
              </a:ext>
            </a:extLst>
          </p:cNvPr>
          <p:cNvSpPr/>
          <p:nvPr/>
        </p:nvSpPr>
        <p:spPr>
          <a:xfrm>
            <a:off x="1597979" y="2511947"/>
            <a:ext cx="7332955" cy="31716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«Муниципальное пространство»: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(организации, взаимодействия, события)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37B9F6-BA30-4463-8E4B-A5A8DA8CB9C8}"/>
              </a:ext>
            </a:extLst>
          </p:cNvPr>
          <p:cNvSpPr/>
          <p:nvPr/>
        </p:nvSpPr>
        <p:spPr>
          <a:xfrm>
            <a:off x="2467994" y="3054488"/>
            <a:ext cx="1145219" cy="639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ОО 2.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B71AC7-AB1C-4DDF-9D05-17D11E288916}"/>
              </a:ext>
            </a:extLst>
          </p:cNvPr>
          <p:cNvSpPr/>
          <p:nvPr/>
        </p:nvSpPr>
        <p:spPr>
          <a:xfrm>
            <a:off x="3755256" y="3018405"/>
            <a:ext cx="2476868" cy="730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ОО 1 (задачи и субъекты)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Субъекты: </a:t>
            </a:r>
            <a:r>
              <a:rPr lang="ru-RU" sz="1400" b="1" dirty="0" err="1">
                <a:solidFill>
                  <a:schemeClr val="tx1"/>
                </a:solidFill>
              </a:rPr>
              <a:t>кл</a:t>
            </a:r>
            <a:r>
              <a:rPr lang="ru-RU" sz="1400" b="1" dirty="0">
                <a:solidFill>
                  <a:schemeClr val="tx1"/>
                </a:solidFill>
              </a:rPr>
              <a:t>. рук-ли, зам по ВР, советники </a:t>
            </a:r>
            <a:r>
              <a:rPr lang="ru-RU" sz="1400" b="1" dirty="0" err="1">
                <a:solidFill>
                  <a:schemeClr val="tx1"/>
                </a:solidFill>
              </a:rPr>
              <a:t>дир</a:t>
            </a:r>
            <a:r>
              <a:rPr lang="ru-RU" sz="1400" b="1" dirty="0">
                <a:solidFill>
                  <a:schemeClr val="tx1"/>
                </a:solidFill>
              </a:rPr>
              <a:t>, ..)  </a:t>
            </a: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56DE2124-0A79-4605-9E7F-0AD15FA07D2E}"/>
              </a:ext>
            </a:extLst>
          </p:cNvPr>
          <p:cNvSpPr/>
          <p:nvPr/>
        </p:nvSpPr>
        <p:spPr>
          <a:xfrm>
            <a:off x="6611080" y="4305668"/>
            <a:ext cx="1162973" cy="73019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 2</a:t>
            </a:r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4D4568BD-29CE-4B4E-8CFC-3451448F76BC}"/>
              </a:ext>
            </a:extLst>
          </p:cNvPr>
          <p:cNvSpPr/>
          <p:nvPr/>
        </p:nvSpPr>
        <p:spPr>
          <a:xfrm>
            <a:off x="5486749" y="4722922"/>
            <a:ext cx="1285362" cy="6391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 1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A2D09F3-3B58-4A5A-A385-DC8DE890892E}"/>
              </a:ext>
            </a:extLst>
          </p:cNvPr>
          <p:cNvSpPr/>
          <p:nvPr/>
        </p:nvSpPr>
        <p:spPr>
          <a:xfrm>
            <a:off x="3681036" y="4847716"/>
            <a:ext cx="1285367" cy="639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Общ.об</a:t>
            </a:r>
            <a:endParaRPr lang="ru-RU" sz="1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AAE6E52-2972-494A-AF5F-5A068C0C8D8E}"/>
              </a:ext>
            </a:extLst>
          </p:cNvPr>
          <p:cNvSpPr/>
          <p:nvPr/>
        </p:nvSpPr>
        <p:spPr>
          <a:xfrm flipH="1">
            <a:off x="1695103" y="3847104"/>
            <a:ext cx="1393795" cy="725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Организации других ведомств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CADB17A-268B-4B68-938E-5BDD57E7891B}"/>
              </a:ext>
            </a:extLst>
          </p:cNvPr>
          <p:cNvSpPr/>
          <p:nvPr/>
        </p:nvSpPr>
        <p:spPr>
          <a:xfrm>
            <a:off x="6676008" y="3054488"/>
            <a:ext cx="1162973" cy="694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ОО 3, 4 …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B57C14C-7EEC-4E6F-91C6-3FC047411317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5804246" y="3758327"/>
            <a:ext cx="325184" cy="9645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EA524BD-6B8C-43CF-AE64-AAF15A76F77D}"/>
              </a:ext>
            </a:extLst>
          </p:cNvPr>
          <p:cNvCxnSpPr>
            <a:cxnSpLocks/>
          </p:cNvCxnSpPr>
          <p:nvPr/>
        </p:nvCxnSpPr>
        <p:spPr>
          <a:xfrm>
            <a:off x="6232124" y="3429000"/>
            <a:ext cx="44388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5CBE7145-BAFA-40ED-9F48-589DC2CA5248}"/>
              </a:ext>
            </a:extLst>
          </p:cNvPr>
          <p:cNvCxnSpPr>
            <a:cxnSpLocks/>
          </p:cNvCxnSpPr>
          <p:nvPr/>
        </p:nvCxnSpPr>
        <p:spPr>
          <a:xfrm flipH="1">
            <a:off x="3115103" y="3653622"/>
            <a:ext cx="664001" cy="63692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4841FC70-C514-4AF0-8D13-90BE3DEF37A1}"/>
              </a:ext>
            </a:extLst>
          </p:cNvPr>
          <p:cNvCxnSpPr>
            <a:cxnSpLocks/>
          </p:cNvCxnSpPr>
          <p:nvPr/>
        </p:nvCxnSpPr>
        <p:spPr>
          <a:xfrm>
            <a:off x="4643021" y="3756108"/>
            <a:ext cx="0" cy="109912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F9BF3D2-D9A3-44F5-9206-75EA895C1B55}"/>
              </a:ext>
            </a:extLst>
          </p:cNvPr>
          <p:cNvSpPr/>
          <p:nvPr/>
        </p:nvSpPr>
        <p:spPr>
          <a:xfrm>
            <a:off x="8930934" y="5262464"/>
            <a:ext cx="2741662" cy="1150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Федеральное пространство (конкурсы, ПК, общественные объединения и т.д.)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9EFBA96-F96B-4D57-9B28-F03BBF98EE7F}"/>
              </a:ext>
            </a:extLst>
          </p:cNvPr>
          <p:cNvSpPr/>
          <p:nvPr/>
        </p:nvSpPr>
        <p:spPr>
          <a:xfrm>
            <a:off x="8285583" y="1978534"/>
            <a:ext cx="3459571" cy="17700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Региональное пространство (сетевые объединения, педагогов, мероприятия, события, конференции, РАОП, другие муниципальные пространства)</a:t>
            </a:r>
          </a:p>
        </p:txBody>
      </p:sp>
    </p:spTree>
    <p:extLst>
      <p:ext uri="{BB962C8B-B14F-4D97-AF65-F5344CB8AC3E}">
        <p14:creationId xmlns:p14="http://schemas.microsoft.com/office/powerpoint/2010/main" val="427869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5E134B-95E9-4FB6-9014-CDBD1E8FD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C47A5-E035-4727-AD2E-B27E2D5AD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1" y="365126"/>
            <a:ext cx="11594237" cy="94877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Спектр задач муниципального уровня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8A6432-0744-4702-A812-1BE930FE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825625"/>
            <a:ext cx="11594236" cy="4351338"/>
          </a:xfrm>
        </p:spPr>
        <p:txBody>
          <a:bodyPr/>
          <a:lstStyle/>
          <a:p>
            <a:r>
              <a:rPr lang="ru-RU" b="1" dirty="0">
                <a:solidFill>
                  <a:srgbClr val="DE4529"/>
                </a:solidFill>
              </a:rPr>
              <a:t>По типу задач: </a:t>
            </a:r>
            <a:r>
              <a:rPr lang="ru-RU" dirty="0"/>
              <a:t>организационно-управленческие и содержательно-методические</a:t>
            </a:r>
          </a:p>
          <a:p>
            <a:r>
              <a:rPr lang="ru-RU" b="1" dirty="0">
                <a:solidFill>
                  <a:srgbClr val="DE4529"/>
                </a:solidFill>
              </a:rPr>
              <a:t>По виду задач</a:t>
            </a:r>
            <a:r>
              <a:rPr lang="ru-RU" dirty="0"/>
              <a:t>: информационно-аналитические, организация и координация взаимодействия, проектирование (событий, взаимодействий), сопровождение (школ, учителей, др. субъектов)</a:t>
            </a:r>
          </a:p>
          <a:p>
            <a:r>
              <a:rPr lang="ru-RU" dirty="0">
                <a:solidFill>
                  <a:srgbClr val="DE4529"/>
                </a:solidFill>
              </a:rPr>
              <a:t> </a:t>
            </a:r>
            <a:r>
              <a:rPr lang="ru-RU" b="1" dirty="0">
                <a:solidFill>
                  <a:srgbClr val="DE4529"/>
                </a:solidFill>
              </a:rPr>
              <a:t>По направленности на субъекта</a:t>
            </a:r>
            <a:r>
              <a:rPr lang="ru-RU" b="1" dirty="0"/>
              <a:t>: </a:t>
            </a:r>
            <a:r>
              <a:rPr lang="ru-RU" dirty="0"/>
              <a:t>образовательная организация, заместитель директора, советник директора по воспитанию и взаимодействию с общественными объединениями, педагоги – классные руководители, педагоги – предметники и др.</a:t>
            </a:r>
          </a:p>
        </p:txBody>
      </p:sp>
    </p:spTree>
    <p:extLst>
      <p:ext uri="{BB962C8B-B14F-4D97-AF65-F5344CB8AC3E}">
        <p14:creationId xmlns:p14="http://schemas.microsoft.com/office/powerpoint/2010/main" val="2494624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50A1F-E8F6-4DA9-9B63-374862B48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F1CC5-CDDE-4B24-AEF1-D3C1753A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43" y="365125"/>
            <a:ext cx="11532634" cy="90029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в области воспитания для образовательных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F056A-E833-4E52-9EA4-7BBC4BE4D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2" y="1492897"/>
            <a:ext cx="5684334" cy="49999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Рабочая программа воспитания</a:t>
            </a:r>
          </a:p>
          <a:p>
            <a:pPr>
              <a:buFontTx/>
              <a:buChar char="-"/>
            </a:pPr>
            <a:r>
              <a:rPr lang="ru-RU" sz="2000" dirty="0"/>
              <a:t>Разработка примерной программы 2019 год</a:t>
            </a:r>
          </a:p>
          <a:p>
            <a:pPr>
              <a:buFontTx/>
              <a:buChar char="-"/>
            </a:pPr>
            <a:r>
              <a:rPr lang="ru-RU" sz="2000" dirty="0"/>
              <a:t>Апробация ППВ 2019 – 2020 год (15 школ)</a:t>
            </a:r>
          </a:p>
          <a:p>
            <a:pPr>
              <a:buFontTx/>
              <a:buChar char="-"/>
            </a:pPr>
            <a:r>
              <a:rPr lang="ru-RU" sz="2000" dirty="0"/>
              <a:t>Старт применения – 1 сентября 2021 год</a:t>
            </a:r>
            <a:r>
              <a:rPr lang="en-US" sz="2000" dirty="0"/>
              <a:t> (</a:t>
            </a:r>
            <a:r>
              <a:rPr lang="ru-RU" sz="2000" dirty="0"/>
              <a:t>все школы)</a:t>
            </a:r>
          </a:p>
          <a:p>
            <a:pPr marL="0" indent="0">
              <a:buNone/>
            </a:pPr>
            <a:r>
              <a:rPr lang="ru-RU" sz="2000" dirty="0"/>
              <a:t>	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Проблематика:</a:t>
            </a:r>
          </a:p>
          <a:p>
            <a:pPr marL="0" indent="0">
              <a:buNone/>
            </a:pPr>
            <a:r>
              <a:rPr lang="ru-RU" sz="2000" i="1" dirty="0"/>
              <a:t>Формальное отношение к разработке РПВ</a:t>
            </a:r>
          </a:p>
          <a:p>
            <a:pPr marL="0" indent="0">
              <a:buNone/>
            </a:pPr>
            <a:r>
              <a:rPr lang="ru-RU" sz="2000" i="1" dirty="0"/>
              <a:t>Анализ воспитательного процесса как этап реализации программы воспитания случился ли?</a:t>
            </a:r>
          </a:p>
          <a:p>
            <a:pPr marL="0" indent="0">
              <a:buNone/>
            </a:pPr>
            <a:r>
              <a:rPr lang="ru-RU" sz="2000" i="1" dirty="0"/>
              <a:t>«Удалось ли уйти от </a:t>
            </a:r>
            <a:r>
              <a:rPr lang="ru-RU" sz="2000" i="1" dirty="0" err="1"/>
              <a:t>мероприятийного</a:t>
            </a:r>
            <a:r>
              <a:rPr lang="ru-RU" sz="2000" i="1" dirty="0"/>
              <a:t> подхода к событийному и совместной деятельности детей и взрослых?</a:t>
            </a:r>
          </a:p>
          <a:p>
            <a:pPr marL="0" indent="0">
              <a:buNone/>
            </a:pPr>
            <a:r>
              <a:rPr lang="ru-RU" sz="2000" i="1" dirty="0"/>
              <a:t>…</a:t>
            </a:r>
          </a:p>
          <a:p>
            <a:pPr marL="0" indent="0">
              <a:buNone/>
            </a:pPr>
            <a:endParaRPr lang="ru-RU" sz="2000" i="1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966882A-C76E-4CDB-9017-1D5C7889DEBB}"/>
              </a:ext>
            </a:extLst>
          </p:cNvPr>
          <p:cNvCxnSpPr>
            <a:cxnSpLocks/>
          </p:cNvCxnSpPr>
          <p:nvPr/>
        </p:nvCxnSpPr>
        <p:spPr>
          <a:xfrm>
            <a:off x="6096000" y="1376039"/>
            <a:ext cx="0" cy="5116836"/>
          </a:xfrm>
          <a:prstGeom prst="line">
            <a:avLst/>
          </a:prstGeom>
          <a:ln w="38100">
            <a:solidFill>
              <a:srgbClr val="E848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F2B0000-C102-4DE1-A013-F2F4A8FD722B}"/>
              </a:ext>
            </a:extLst>
          </p:cNvPr>
          <p:cNvSpPr txBox="1"/>
          <p:nvPr/>
        </p:nvSpPr>
        <p:spPr>
          <a:xfrm>
            <a:off x="6594411" y="1376039"/>
            <a:ext cx="518625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DE4529"/>
                </a:solidFill>
              </a:rPr>
              <a:t>Смыслы РПВ: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Согласование ценностных установок в ходе разработки, анализ и рефлексия результатов воспитательной работ, учет специфики и традиций в воспитательной деятельности (уклада школы)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Разработка РПВ как процесс совместного проектирования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Ориентация на личностное развитие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Организация процесса воспитания через деятельность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Снижение рисков </a:t>
            </a:r>
            <a:r>
              <a:rPr lang="ru-RU" sz="2000" dirty="0" err="1"/>
              <a:t>мероприятийного</a:t>
            </a:r>
            <a:r>
              <a:rPr lang="ru-RU" sz="2000" dirty="0"/>
              <a:t> подхода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Инвариантное содержание  воспитывающих мероприятий/событий</a:t>
            </a:r>
          </a:p>
        </p:txBody>
      </p:sp>
    </p:spTree>
    <p:extLst>
      <p:ext uri="{BB962C8B-B14F-4D97-AF65-F5344CB8AC3E}">
        <p14:creationId xmlns:p14="http://schemas.microsoft.com/office/powerpoint/2010/main" val="246759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46E501B-E7FC-48DC-967F-3BA6133C7A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61928B7-DAC5-4D5E-F2F2-26FE25FD2459}"/>
              </a:ext>
            </a:extLst>
          </p:cNvPr>
          <p:cNvSpPr/>
          <p:nvPr/>
        </p:nvSpPr>
        <p:spPr>
          <a:xfrm>
            <a:off x="3610393" y="1577638"/>
            <a:ext cx="4809705" cy="582577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325" y="150214"/>
            <a:ext cx="10837864" cy="9906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ПРИМЕРНОЙ ПРОГРАММЕ ВОСПИТАНИЯ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ED2F067-29C9-C209-ECA2-77F8661574FC}"/>
              </a:ext>
            </a:extLst>
          </p:cNvPr>
          <p:cNvSpPr/>
          <p:nvPr/>
        </p:nvSpPr>
        <p:spPr>
          <a:xfrm>
            <a:off x="712932" y="841490"/>
            <a:ext cx="2738965" cy="418255"/>
          </a:xfrm>
          <a:prstGeom prst="roundRect">
            <a:avLst>
              <a:gd name="adj" fmla="val 0"/>
            </a:avLst>
          </a:prstGeom>
          <a:noFill/>
          <a:ln>
            <a:solidFill>
              <a:srgbClr val="4F70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FFEE3B-A0F2-F727-EB37-761DE67F3846}"/>
              </a:ext>
            </a:extLst>
          </p:cNvPr>
          <p:cNvSpPr txBox="1"/>
          <p:nvPr/>
        </p:nvSpPr>
        <p:spPr>
          <a:xfrm>
            <a:off x="856919" y="856557"/>
            <a:ext cx="2447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РАЗДЕЛ</a:t>
            </a:r>
            <a:endParaRPr lang="ru-RU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6BCF4F99-26D7-6C0B-73B3-3700215D8037}"/>
              </a:ext>
            </a:extLst>
          </p:cNvPr>
          <p:cNvSpPr/>
          <p:nvPr/>
        </p:nvSpPr>
        <p:spPr>
          <a:xfrm>
            <a:off x="712931" y="1561100"/>
            <a:ext cx="2738967" cy="1229875"/>
          </a:xfrm>
          <a:prstGeom prst="roundRect">
            <a:avLst>
              <a:gd name="adj" fmla="val 0"/>
            </a:avLst>
          </a:prstGeom>
          <a:noFill/>
          <a:ln>
            <a:solidFill>
              <a:srgbClr val="4F70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E5A6F5-9AC2-3B6C-81AF-1A69A0BFCABF}"/>
              </a:ext>
            </a:extLst>
          </p:cNvPr>
          <p:cNvSpPr txBox="1"/>
          <p:nvPr/>
        </p:nvSpPr>
        <p:spPr>
          <a:xfrm>
            <a:off x="888004" y="1631273"/>
            <a:ext cx="2388821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ОРИЕНТИРЫ  РЕЗУЛЬТАТОВ ВОСПИТАНИЯ </a:t>
            </a:r>
            <a:endParaRPr lang="ru-RU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51DC28FA-2A29-881A-4BA7-D05D8D6D3461}"/>
              </a:ext>
            </a:extLst>
          </p:cNvPr>
          <p:cNvSpPr/>
          <p:nvPr/>
        </p:nvSpPr>
        <p:spPr>
          <a:xfrm>
            <a:off x="710981" y="3092332"/>
            <a:ext cx="2742867" cy="2901842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F70B3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784B291-99E4-D930-3560-A7EB7DB6DE06}"/>
              </a:ext>
            </a:extLst>
          </p:cNvPr>
          <p:cNvSpPr txBox="1"/>
          <p:nvPr/>
        </p:nvSpPr>
        <p:spPr>
          <a:xfrm>
            <a:off x="721705" y="3207108"/>
            <a:ext cx="267775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ВОСПИТАНИЯ 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ФГОС: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гражданское,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патриотическое,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духовно-нравственное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эстетическое, физическое, трудовое, экологическое, ценности научного познания </a:t>
            </a:r>
          </a:p>
          <a:p>
            <a:pPr algn="ctr"/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8912EC05-4B40-828C-D25E-76C1A81566A2}"/>
              </a:ext>
            </a:extLst>
          </p:cNvPr>
          <p:cNvSpPr/>
          <p:nvPr/>
        </p:nvSpPr>
        <p:spPr>
          <a:xfrm>
            <a:off x="8645296" y="860278"/>
            <a:ext cx="2857172" cy="713500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2946DC5-7B7F-0169-DA8A-F06CD9A58CFC}"/>
              </a:ext>
            </a:extLst>
          </p:cNvPr>
          <p:cNvSpPr txBox="1"/>
          <p:nvPr/>
        </p:nvSpPr>
        <p:spPr>
          <a:xfrm>
            <a:off x="8712204" y="900103"/>
            <a:ext cx="2708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7C314F27-E136-D4A4-40EB-9EFA45209DCB}"/>
              </a:ext>
            </a:extLst>
          </p:cNvPr>
          <p:cNvCxnSpPr>
            <a:cxnSpLocks/>
          </p:cNvCxnSpPr>
          <p:nvPr/>
        </p:nvCxnSpPr>
        <p:spPr>
          <a:xfrm>
            <a:off x="10052324" y="1605550"/>
            <a:ext cx="0" cy="186967"/>
          </a:xfrm>
          <a:prstGeom prst="straightConnector1">
            <a:avLst/>
          </a:prstGeom>
          <a:ln w="12700">
            <a:solidFill>
              <a:srgbClr val="4F70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68EEF46-AEF2-795E-1688-B7C4AFFA6D73}"/>
              </a:ext>
            </a:extLst>
          </p:cNvPr>
          <p:cNvSpPr txBox="1"/>
          <p:nvPr/>
        </p:nvSpPr>
        <p:spPr>
          <a:xfrm>
            <a:off x="3624664" y="2197728"/>
            <a:ext cx="285150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ИНВАРИАНТНЫЕ ОСНОВНЫЕ: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Школьный урок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Внеурочная деятельность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Основные школьные дела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Классное руководство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Внешкольные мероприятия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предметно-пространственной среды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Работа с родителями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Самоуправление,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безопасность, социальное партнерство, профориентация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F9546916-6D5D-4B79-641E-F2B9751037C0}"/>
              </a:ext>
            </a:extLst>
          </p:cNvPr>
          <p:cNvSpPr/>
          <p:nvPr/>
        </p:nvSpPr>
        <p:spPr>
          <a:xfrm>
            <a:off x="3610391" y="860278"/>
            <a:ext cx="4809709" cy="399467"/>
          </a:xfrm>
          <a:prstGeom prst="roundRect">
            <a:avLst>
              <a:gd name="adj" fmla="val 0"/>
            </a:avLst>
          </a:prstGeom>
          <a:noFill/>
          <a:ln>
            <a:solidFill>
              <a:srgbClr val="4F70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FC99D6D-95BA-FF61-1F34-DA9816319C5D}"/>
              </a:ext>
            </a:extLst>
          </p:cNvPr>
          <p:cNvSpPr txBox="1"/>
          <p:nvPr/>
        </p:nvSpPr>
        <p:spPr>
          <a:xfrm>
            <a:off x="4213248" y="875345"/>
            <a:ext cx="360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СОДЕРЖАТЕЛЬНЫЙ РАЗДЕЛ</a:t>
            </a:r>
            <a:endParaRPr lang="ru-RU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D5A4D6E-2E01-B33B-1658-37F5A09E7A4C}"/>
              </a:ext>
            </a:extLst>
          </p:cNvPr>
          <p:cNvGrpSpPr/>
          <p:nvPr/>
        </p:nvGrpSpPr>
        <p:grpSpPr>
          <a:xfrm>
            <a:off x="3778029" y="1580265"/>
            <a:ext cx="4474429" cy="577323"/>
            <a:chOff x="3778029" y="2247900"/>
            <a:chExt cx="4474429" cy="57732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5664497-00E4-34C5-9AFE-19F696DDC359}"/>
                </a:ext>
              </a:extLst>
            </p:cNvPr>
            <p:cNvSpPr txBox="1"/>
            <p:nvPr/>
          </p:nvSpPr>
          <p:spPr>
            <a:xfrm>
              <a:off x="5516202" y="2247900"/>
              <a:ext cx="9980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УКЛАД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4A8A08-F427-C0E8-1446-77F624574BA3}"/>
                </a:ext>
              </a:extLst>
            </p:cNvPr>
            <p:cNvSpPr txBox="1"/>
            <p:nvPr/>
          </p:nvSpPr>
          <p:spPr>
            <a:xfrm>
              <a:off x="3778029" y="2548224"/>
              <a:ext cx="447442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виды, формы и содержание воспитательной деятельности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709EBDC-6069-B584-05AA-41DA9574AE86}"/>
              </a:ext>
            </a:extLst>
          </p:cNvPr>
          <p:cNvSpPr txBox="1"/>
          <p:nvPr/>
        </p:nvSpPr>
        <p:spPr>
          <a:xfrm>
            <a:off x="6349204" y="2246622"/>
            <a:ext cx="207089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ВАРИАТИВНЫЕ ДОПОЛНИТЕЛЬНЫЕ: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Детские общественные объединения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Школьные медиа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Школьный музей </a:t>
            </a:r>
          </a:p>
          <a:p>
            <a:pPr marL="182563" indent="-182563">
              <a:spcAft>
                <a:spcPts val="600"/>
              </a:spcAft>
              <a:buClr>
                <a:srgbClr val="1B3181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Добровольческая деятельность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A7DC446E-EB73-3D9A-DF08-DE22070192C0}"/>
              </a:ext>
            </a:extLst>
          </p:cNvPr>
          <p:cNvSpPr/>
          <p:nvPr/>
        </p:nvSpPr>
        <p:spPr>
          <a:xfrm>
            <a:off x="8636219" y="1824289"/>
            <a:ext cx="2851512" cy="582576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32B4251-9417-1A22-D128-62F5E6594434}"/>
              </a:ext>
            </a:extLst>
          </p:cNvPr>
          <p:cNvSpPr txBox="1"/>
          <p:nvPr/>
        </p:nvSpPr>
        <p:spPr>
          <a:xfrm>
            <a:off x="8720009" y="1961675"/>
            <a:ext cx="27089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</a:t>
            </a: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5E0E919D-071D-3A59-7E97-F0B322B16D23}"/>
              </a:ext>
            </a:extLst>
          </p:cNvPr>
          <p:cNvSpPr/>
          <p:nvPr/>
        </p:nvSpPr>
        <p:spPr>
          <a:xfrm>
            <a:off x="8645296" y="2600375"/>
            <a:ext cx="2851512" cy="582576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B8C21FA-985A-D61F-1E5E-F2C0681C297E}"/>
              </a:ext>
            </a:extLst>
          </p:cNvPr>
          <p:cNvSpPr txBox="1"/>
          <p:nvPr/>
        </p:nvSpPr>
        <p:spPr>
          <a:xfrm>
            <a:off x="8712204" y="2622485"/>
            <a:ext cx="2708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Нормативно-методическое  обеспечение 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34CC62DE-CDA9-3CD6-FD1C-BB8E07D349A0}"/>
              </a:ext>
            </a:extLst>
          </p:cNvPr>
          <p:cNvSpPr/>
          <p:nvPr/>
        </p:nvSpPr>
        <p:spPr>
          <a:xfrm>
            <a:off x="8659517" y="3368921"/>
            <a:ext cx="2851512" cy="582576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3434C75-98C1-60B7-A796-367FD8E28A10}"/>
              </a:ext>
            </a:extLst>
          </p:cNvPr>
          <p:cNvSpPr txBox="1"/>
          <p:nvPr/>
        </p:nvSpPr>
        <p:spPr>
          <a:xfrm>
            <a:off x="8712204" y="3371276"/>
            <a:ext cx="2708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организации среды для детей с ОВЗ</a:t>
            </a: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3BB709CC-5437-F157-C3EC-9E6BC89CE140}"/>
              </a:ext>
            </a:extLst>
          </p:cNvPr>
          <p:cNvSpPr/>
          <p:nvPr/>
        </p:nvSpPr>
        <p:spPr>
          <a:xfrm>
            <a:off x="8668594" y="4145007"/>
            <a:ext cx="2851512" cy="582576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63C6662-15A9-ECBD-1899-91205FED5A13}"/>
              </a:ext>
            </a:extLst>
          </p:cNvPr>
          <p:cNvSpPr txBox="1"/>
          <p:nvPr/>
        </p:nvSpPr>
        <p:spPr>
          <a:xfrm>
            <a:off x="8752384" y="4240829"/>
            <a:ext cx="27089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поощрения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E7965CED-6382-0B1A-EF97-CD0BC634101F}"/>
              </a:ext>
            </a:extLst>
          </p:cNvPr>
          <p:cNvSpPr/>
          <p:nvPr/>
        </p:nvSpPr>
        <p:spPr>
          <a:xfrm>
            <a:off x="8655116" y="4923502"/>
            <a:ext cx="2851512" cy="582576"/>
          </a:xfrm>
          <a:prstGeom prst="roundRect">
            <a:avLst>
              <a:gd name="adj" fmla="val 0"/>
            </a:avLst>
          </a:prstGeom>
          <a:solidFill>
            <a:srgbClr val="4F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A1028EE-B7C2-6DEE-E163-513B04D87909}"/>
              </a:ext>
            </a:extLst>
          </p:cNvPr>
          <p:cNvSpPr txBox="1"/>
          <p:nvPr/>
        </p:nvSpPr>
        <p:spPr>
          <a:xfrm>
            <a:off x="8801679" y="4982858"/>
            <a:ext cx="2708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воспитательного процесса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E37B34A-1F40-E0BD-0879-A28A0026C22E}"/>
              </a:ext>
            </a:extLst>
          </p:cNvPr>
          <p:cNvCxnSpPr>
            <a:cxnSpLocks/>
          </p:cNvCxnSpPr>
          <p:nvPr/>
        </p:nvCxnSpPr>
        <p:spPr>
          <a:xfrm>
            <a:off x="6015245" y="1309431"/>
            <a:ext cx="0" cy="218521"/>
          </a:xfrm>
          <a:prstGeom prst="straightConnector1">
            <a:avLst/>
          </a:prstGeom>
          <a:ln w="12700">
            <a:solidFill>
              <a:srgbClr val="4F70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2D1D24D-609D-D95F-FF12-633F180F2323}"/>
              </a:ext>
            </a:extLst>
          </p:cNvPr>
          <p:cNvCxnSpPr>
            <a:cxnSpLocks/>
          </p:cNvCxnSpPr>
          <p:nvPr/>
        </p:nvCxnSpPr>
        <p:spPr>
          <a:xfrm>
            <a:off x="2082414" y="1301162"/>
            <a:ext cx="0" cy="218521"/>
          </a:xfrm>
          <a:prstGeom prst="straightConnector1">
            <a:avLst/>
          </a:prstGeom>
          <a:ln w="12700">
            <a:solidFill>
              <a:srgbClr val="4F70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C4791EB-24D0-9C62-AF77-4E3ABCD6E9FF}"/>
              </a:ext>
            </a:extLst>
          </p:cNvPr>
          <p:cNvCxnSpPr>
            <a:cxnSpLocks/>
          </p:cNvCxnSpPr>
          <p:nvPr/>
        </p:nvCxnSpPr>
        <p:spPr>
          <a:xfrm>
            <a:off x="2082414" y="2832393"/>
            <a:ext cx="0" cy="218521"/>
          </a:xfrm>
          <a:prstGeom prst="straightConnector1">
            <a:avLst/>
          </a:prstGeom>
          <a:ln w="12700">
            <a:solidFill>
              <a:srgbClr val="4F70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1D02501-F77F-77EC-B36A-5B1C0309D91F}"/>
              </a:ext>
            </a:extLst>
          </p:cNvPr>
          <p:cNvSpPr txBox="1"/>
          <p:nvPr/>
        </p:nvSpPr>
        <p:spPr>
          <a:xfrm rot="5400000">
            <a:off x="11779394" y="4373091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900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23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50A1F-E8F6-4DA9-9B63-374862B48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F1CC5-CDDE-4B24-AEF1-D3C1753A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41" y="365125"/>
            <a:ext cx="11611989" cy="7794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в области воспитания для образовательных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F056A-E833-4E52-9EA4-7BBC4BE4D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1" y="1509713"/>
            <a:ext cx="5375635" cy="4983162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Классный руководитель – важнейший субъект воспитательного процесса</a:t>
            </a:r>
          </a:p>
          <a:p>
            <a:pPr>
              <a:buFontTx/>
              <a:buChar char="-"/>
            </a:pPr>
            <a:r>
              <a:rPr lang="ru-RU" sz="2000" dirty="0"/>
              <a:t>Послание Президента РФ Федеральному собранию (январь, 2020 г)</a:t>
            </a:r>
          </a:p>
          <a:p>
            <a:pPr marL="0" indent="0">
              <a:buNone/>
            </a:pPr>
            <a:r>
              <a:rPr lang="ru-RU" sz="2000" dirty="0"/>
              <a:t>	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Проблематика:</a:t>
            </a:r>
          </a:p>
          <a:p>
            <a:pPr marL="0" indent="0">
              <a:buNone/>
            </a:pPr>
            <a:r>
              <a:rPr lang="ru-RU" sz="2000" i="1" dirty="0"/>
              <a:t>Утрата профессиональных умений и компетенций в области воспитательной деятельности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966882A-C76E-4CDB-9017-1D5C7889DEBB}"/>
              </a:ext>
            </a:extLst>
          </p:cNvPr>
          <p:cNvCxnSpPr>
            <a:cxnSpLocks/>
          </p:cNvCxnSpPr>
          <p:nvPr/>
        </p:nvCxnSpPr>
        <p:spPr>
          <a:xfrm>
            <a:off x="6096000" y="1376039"/>
            <a:ext cx="0" cy="5116836"/>
          </a:xfrm>
          <a:prstGeom prst="line">
            <a:avLst/>
          </a:prstGeom>
          <a:ln w="38100">
            <a:solidFill>
              <a:srgbClr val="E848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F2B0000-C102-4DE1-A013-F2F4A8FD722B}"/>
              </a:ext>
            </a:extLst>
          </p:cNvPr>
          <p:cNvSpPr txBox="1"/>
          <p:nvPr/>
        </p:nvSpPr>
        <p:spPr>
          <a:xfrm>
            <a:off x="6594412" y="1376039"/>
            <a:ext cx="523952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DE4529"/>
                </a:solidFill>
              </a:rPr>
              <a:t>Смыслы:</a:t>
            </a:r>
            <a:r>
              <a:rPr lang="ru-RU" sz="2000" dirty="0"/>
              <a:t>		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Признание значимости, важности деятельности классных руководителей;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Закрепление ответственности за результаты воспитания как в отношении личностного развития обучающихся, так и в отношении развития </a:t>
            </a:r>
            <a:r>
              <a:rPr lang="ru-RU" sz="2000" b="1" dirty="0"/>
              <a:t>классного коллектива,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Определение субъекта, осуществляющего  взаимодействие с семьей по вопросам 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025698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532" y="-106532"/>
            <a:ext cx="11123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DE4529"/>
                </a:solidFill>
                <a:ea typeface="+mj-ea"/>
                <a:cs typeface="+mj-cs"/>
              </a:rPr>
              <a:t>Основные задачи деятельности </a:t>
            </a:r>
          </a:p>
          <a:p>
            <a:r>
              <a:rPr lang="ru-RU" sz="4000" b="1" dirty="0">
                <a:solidFill>
                  <a:srgbClr val="DE4529"/>
                </a:solidFill>
                <a:ea typeface="+mj-ea"/>
                <a:cs typeface="+mj-cs"/>
              </a:rPr>
              <a:t>руководителя класса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6032" y="1298009"/>
            <a:ext cx="5008035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координация образовательного процесса в классе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6033" y="2558557"/>
            <a:ext cx="500803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формирование классного коллектива как воспитательной среды, обеспечивающей социализацию каждого ребенка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6031" y="3486373"/>
            <a:ext cx="5008036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создание благоприятных психолого-педагогических условий для развития и сохранения неповторимости личности, раскрытия потенциальных способностей, самоутверждения каждого обучающегося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6031" y="4855979"/>
            <a:ext cx="5008036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формирование у обучающихся нравственных ценностей и духовных ориентиров, активной гражданской позиции, навыков здорового образа жизни, бережного отношения к окружающей среде, трудовой мотивации, готовности к жизни и труду в современном быстро меняющемся мире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64201" y="1298009"/>
            <a:ext cx="5079999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организация системы отношений и системной работы через разнообразные формы воспитывающей деятельности, в том числе, коллективной и индивидуальной творческой деятельности, вовлекающей учащихся в разнообразные коммуникативные ситуации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64201" y="3030827"/>
            <a:ext cx="5079999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273478"/>
                </a:solidFill>
              </a:rPr>
              <a:t>гуманизация</a:t>
            </a:r>
            <a:r>
              <a:rPr lang="ru-RU" sz="1600" dirty="0">
                <a:solidFill>
                  <a:srgbClr val="273478"/>
                </a:solidFill>
              </a:rPr>
              <a:t> и гармонизация отношений между всеми участниками образовательного процесса, защита прав и интересов обучающихся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64201" y="4024982"/>
            <a:ext cx="5079999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развитие у обучающихся культуры межличностных отношений и умения взаимодействовать, работать в команде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6031" y="1733382"/>
            <a:ext cx="5008036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обеспечение положительной динамики образовательных результатов каждого обучающегося</a:t>
            </a:r>
          </a:p>
        </p:txBody>
      </p:sp>
    </p:spTree>
    <p:extLst>
      <p:ext uri="{BB962C8B-B14F-4D97-AF65-F5344CB8AC3E}">
        <p14:creationId xmlns:p14="http://schemas.microsoft.com/office/powerpoint/2010/main" val="2518925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FE37963-70A8-472B-A1B8-4047245E95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9" name="Объект 2">
            <a:extLst>
              <a:ext uri="{FF2B5EF4-FFF2-40B4-BE49-F238E27FC236}">
                <a16:creationId xmlns:a16="http://schemas.microsoft.com/office/drawing/2014/main" id="{D8BF238A-E90F-F790-73F4-EE2CC0C9BBCB}"/>
              </a:ext>
            </a:extLst>
          </p:cNvPr>
          <p:cNvSpPr txBox="1">
            <a:spLocks/>
          </p:cNvSpPr>
          <p:nvPr/>
        </p:nvSpPr>
        <p:spPr>
          <a:xfrm>
            <a:off x="599216" y="143377"/>
            <a:ext cx="11419110" cy="990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ДЕФИЦИТЫ ПЕДАГОГОВ ПО ИТОГАМ АПРОБАЦИИ </a:t>
            </a:r>
            <a:br>
              <a:rPr lang="ru-RU" sz="2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КОМПЕТЕНЦИЙ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08F84E7-9A10-897F-DAFB-D11924C8D24E}"/>
              </a:ext>
            </a:extLst>
          </p:cNvPr>
          <p:cNvGraphicFramePr/>
          <p:nvPr>
            <p:extLst/>
          </p:nvPr>
        </p:nvGraphicFramePr>
        <p:xfrm>
          <a:off x="981481" y="1327834"/>
          <a:ext cx="2806700" cy="221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ECA6E774-957A-89EE-B0F4-D5396A62236D}"/>
              </a:ext>
            </a:extLst>
          </p:cNvPr>
          <p:cNvGraphicFramePr/>
          <p:nvPr>
            <p:extLst/>
          </p:nvPr>
        </p:nvGraphicFramePr>
        <p:xfrm>
          <a:off x="8390502" y="1331543"/>
          <a:ext cx="2806700" cy="221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523D85D8-AF82-1B54-01B5-97A09B7DFC85}"/>
              </a:ext>
            </a:extLst>
          </p:cNvPr>
          <p:cNvGraphicFramePr/>
          <p:nvPr>
            <p:extLst/>
          </p:nvPr>
        </p:nvGraphicFramePr>
        <p:xfrm>
          <a:off x="2613297" y="3794909"/>
          <a:ext cx="2806700" cy="221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E59FE072-6CB9-4179-750C-159395AE8BB7}"/>
              </a:ext>
            </a:extLst>
          </p:cNvPr>
          <p:cNvGraphicFramePr/>
          <p:nvPr>
            <p:extLst/>
          </p:nvPr>
        </p:nvGraphicFramePr>
        <p:xfrm>
          <a:off x="6654881" y="3782379"/>
          <a:ext cx="2806700" cy="221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896D1F3E-DCE3-9D0F-2574-2C75499B8D63}"/>
              </a:ext>
            </a:extLst>
          </p:cNvPr>
          <p:cNvSpPr txBox="1"/>
          <p:nvPr/>
        </p:nvSpPr>
        <p:spPr>
          <a:xfrm>
            <a:off x="1828843" y="2186151"/>
            <a:ext cx="13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70,8%</a:t>
            </a:r>
            <a:endParaRPr lang="ru-RU" sz="275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AA7C46-7DD8-89EE-F15B-DDB60574E46A}"/>
              </a:ext>
            </a:extLst>
          </p:cNvPr>
          <p:cNvSpPr txBox="1"/>
          <p:nvPr/>
        </p:nvSpPr>
        <p:spPr>
          <a:xfrm>
            <a:off x="818289" y="3324349"/>
            <a:ext cx="31094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применении м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етодов формирования воспитывающей атмосферы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4C884D-649E-0A70-3D9A-20677A8DFB03}"/>
              </a:ext>
            </a:extLst>
          </p:cNvPr>
          <p:cNvSpPr txBox="1"/>
          <p:nvPr/>
        </p:nvSpPr>
        <p:spPr>
          <a:xfrm>
            <a:off x="4126042" y="3333244"/>
            <a:ext cx="38999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ривлечении родителей к участию </a:t>
            </a:r>
            <a:b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реализации программ воспитания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6D8542CC-F208-0513-5598-6815A655D882}"/>
              </a:ext>
            </a:extLst>
          </p:cNvPr>
          <p:cNvGraphicFramePr/>
          <p:nvPr>
            <p:extLst/>
          </p:nvPr>
        </p:nvGraphicFramePr>
        <p:xfrm>
          <a:off x="4692650" y="1327834"/>
          <a:ext cx="2806700" cy="221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D4437F5F-E247-D963-9D03-A580F798D1B5}"/>
              </a:ext>
            </a:extLst>
          </p:cNvPr>
          <p:cNvSpPr txBox="1"/>
          <p:nvPr/>
        </p:nvSpPr>
        <p:spPr>
          <a:xfrm>
            <a:off x="5549512" y="2181315"/>
            <a:ext cx="131206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70,</a:t>
            </a:r>
            <a:r>
              <a:rPr lang="en-US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</a:t>
            </a:r>
            <a:endParaRPr lang="ru-RU" sz="275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EE56ED-786E-7AAC-F794-EB04FA36BD89}"/>
              </a:ext>
            </a:extLst>
          </p:cNvPr>
          <p:cNvSpPr txBox="1"/>
          <p:nvPr/>
        </p:nvSpPr>
        <p:spPr>
          <a:xfrm>
            <a:off x="8239510" y="3324348"/>
            <a:ext cx="31086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рименении современных методик воспитательной работы</a:t>
            </a:r>
            <a:b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C1CBBF-09C4-4776-F6D7-D0AE8A6329E8}"/>
              </a:ext>
            </a:extLst>
          </p:cNvPr>
          <p:cNvSpPr txBox="1"/>
          <p:nvPr/>
        </p:nvSpPr>
        <p:spPr>
          <a:xfrm>
            <a:off x="2215708" y="5885022"/>
            <a:ext cx="3641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у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мении организовать</a:t>
            </a:r>
            <a:b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ученическое самоуправление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5077C3-D262-8383-374E-17BA367098C9}"/>
              </a:ext>
            </a:extLst>
          </p:cNvPr>
          <p:cNvSpPr txBox="1"/>
          <p:nvPr/>
        </p:nvSpPr>
        <p:spPr>
          <a:xfrm>
            <a:off x="9236563" y="2221545"/>
            <a:ext cx="13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69,5%</a:t>
            </a:r>
            <a:endParaRPr lang="ru-RU" sz="275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65C9B0-15D8-D09B-3743-14882940EEC5}"/>
              </a:ext>
            </a:extLst>
          </p:cNvPr>
          <p:cNvSpPr txBox="1"/>
          <p:nvPr/>
        </p:nvSpPr>
        <p:spPr>
          <a:xfrm>
            <a:off x="3471109" y="4675580"/>
            <a:ext cx="13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68,4%</a:t>
            </a:r>
            <a:endParaRPr lang="ru-RU" sz="275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DE6B37-2C5F-7F67-C7A9-E6BBCCB4A6F3}"/>
              </a:ext>
            </a:extLst>
          </p:cNvPr>
          <p:cNvSpPr txBox="1"/>
          <p:nvPr/>
        </p:nvSpPr>
        <p:spPr>
          <a:xfrm>
            <a:off x="6048248" y="5908445"/>
            <a:ext cx="4019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рименении технологий стимулирования </a:t>
            </a:r>
            <a:b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поддержки социальных инициатив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591CF4-4477-7468-0825-B1C5205359AA}"/>
              </a:ext>
            </a:extLst>
          </p:cNvPr>
          <p:cNvSpPr txBox="1"/>
          <p:nvPr/>
        </p:nvSpPr>
        <p:spPr>
          <a:xfrm>
            <a:off x="7492346" y="4667619"/>
            <a:ext cx="13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US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750" b="1" dirty="0">
                <a:solidFill>
                  <a:srgbClr val="1B31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</a:t>
            </a:r>
            <a:endParaRPr lang="ru-RU" sz="275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FAD6D6-60C0-A411-3DF2-EE7C46BD21EB}"/>
              </a:ext>
            </a:extLst>
          </p:cNvPr>
          <p:cNvSpPr txBox="1"/>
          <p:nvPr/>
        </p:nvSpPr>
        <p:spPr>
          <a:xfrm rot="5400000">
            <a:off x="11750573" y="4380785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900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0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50A1F-E8F6-4DA9-9B63-374862B48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F1CC5-CDDE-4B24-AEF1-D3C1753A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41" y="365125"/>
            <a:ext cx="11487973" cy="7794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в области воспитания для образовательных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F056A-E833-4E52-9EA4-7BBC4BE4D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2" y="1376037"/>
            <a:ext cx="5282198" cy="5116837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>
                <a:solidFill>
                  <a:srgbClr val="DE4529"/>
                </a:solidFill>
              </a:rPr>
              <a:t>Советник директора по воспитанию и взаимодействию с детскими общественными объединениями</a:t>
            </a:r>
          </a:p>
          <a:p>
            <a:pPr>
              <a:buFontTx/>
              <a:buChar char="-"/>
            </a:pPr>
            <a:r>
              <a:rPr lang="ru-RU" sz="2000" dirty="0"/>
              <a:t>2021 год – апробация</a:t>
            </a:r>
          </a:p>
          <a:p>
            <a:pPr>
              <a:buFontTx/>
              <a:buChar char="-"/>
            </a:pPr>
            <a:r>
              <a:rPr lang="ru-RU" sz="2000" dirty="0"/>
              <a:t>2023 год – все регионы</a:t>
            </a:r>
          </a:p>
          <a:p>
            <a:pPr marL="0" indent="0">
              <a:buNone/>
            </a:pPr>
            <a:r>
              <a:rPr lang="ru-RU" sz="2000" dirty="0"/>
              <a:t>	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Проблематика:</a:t>
            </a:r>
          </a:p>
          <a:p>
            <a:pPr marL="0" indent="0">
              <a:buNone/>
            </a:pPr>
            <a:r>
              <a:rPr lang="ru-RU" sz="2000" i="1" dirty="0"/>
              <a:t>Кто? Как распределяется между школами этот ресурс?</a:t>
            </a:r>
          </a:p>
          <a:p>
            <a:pPr marL="0" indent="0">
              <a:buNone/>
            </a:pPr>
            <a:r>
              <a:rPr lang="ru-RU" sz="2000" i="1" dirty="0"/>
              <a:t>Возможности и потребности малокомплектных школ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966882A-C76E-4CDB-9017-1D5C7889DEBB}"/>
              </a:ext>
            </a:extLst>
          </p:cNvPr>
          <p:cNvCxnSpPr>
            <a:cxnSpLocks/>
          </p:cNvCxnSpPr>
          <p:nvPr/>
        </p:nvCxnSpPr>
        <p:spPr>
          <a:xfrm>
            <a:off x="6096000" y="1376039"/>
            <a:ext cx="0" cy="5116836"/>
          </a:xfrm>
          <a:prstGeom prst="line">
            <a:avLst/>
          </a:prstGeom>
          <a:ln w="38100">
            <a:solidFill>
              <a:srgbClr val="E848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F2B0000-C102-4DE1-A013-F2F4A8FD722B}"/>
              </a:ext>
            </a:extLst>
          </p:cNvPr>
          <p:cNvSpPr txBox="1"/>
          <p:nvPr/>
        </p:nvSpPr>
        <p:spPr>
          <a:xfrm>
            <a:off x="6594412" y="1376039"/>
            <a:ext cx="52395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DE4529"/>
                </a:solidFill>
              </a:rPr>
              <a:t>Смыслы:</a:t>
            </a:r>
            <a:r>
              <a:rPr lang="ru-RU" sz="2000" dirty="0"/>
              <a:t>		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Демонстрация значимости общественно-полезной деятельности,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Важность расширения пространства воспитательной деятельности за пределы школы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Внимание к вырастающей за пределами школы среде (детские общественные объединения) для активной полезной деятельности детей и юношества</a:t>
            </a:r>
          </a:p>
        </p:txBody>
      </p:sp>
    </p:spTree>
    <p:extLst>
      <p:ext uri="{BB962C8B-B14F-4D97-AF65-F5344CB8AC3E}">
        <p14:creationId xmlns:p14="http://schemas.microsoft.com/office/powerpoint/2010/main" val="2155323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50A1F-E8F6-4DA9-9B63-374862B48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F1CC5-CDDE-4B24-AEF1-D3C1753A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</p:spPr>
        <p:txBody>
          <a:bodyPr/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в области воспитания для ОО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F056A-E833-4E52-9EA4-7BBC4BE4D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1" y="1251751"/>
            <a:ext cx="5584053" cy="52411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DE4529"/>
                </a:solidFill>
              </a:rPr>
              <a:t>Дополнительное образование, школьные театр, музей, спортивный клуб, центр детских инициатив</a:t>
            </a:r>
          </a:p>
          <a:p>
            <a:pPr>
              <a:buFontTx/>
              <a:buChar char="-"/>
            </a:pPr>
            <a:r>
              <a:rPr lang="ru-RU" sz="2000" dirty="0"/>
              <a:t>Поручение Президента РФ (школьные клубы) от 20.11.2019 </a:t>
            </a:r>
          </a:p>
          <a:p>
            <a:pPr>
              <a:buFontTx/>
              <a:buChar char="-"/>
            </a:pPr>
            <a:r>
              <a:rPr lang="ru-RU" sz="2000" dirty="0"/>
              <a:t>Расширенное заседание </a:t>
            </a:r>
            <a:r>
              <a:rPr lang="ru-RU" sz="2000" dirty="0" err="1"/>
              <a:t>Минпросвещения</a:t>
            </a:r>
            <a:r>
              <a:rPr lang="ru-RU" sz="2000" dirty="0"/>
              <a:t> (школьные театры) 27.12.2021</a:t>
            </a:r>
          </a:p>
          <a:p>
            <a:pPr marL="0" indent="0">
              <a:buNone/>
            </a:pPr>
            <a:r>
              <a:rPr lang="ru-RU" sz="2000" dirty="0"/>
              <a:t>	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DE4529"/>
                </a:solidFill>
              </a:rPr>
              <a:t>Проблематика:</a:t>
            </a:r>
          </a:p>
          <a:p>
            <a:pPr marL="0" indent="0">
              <a:buNone/>
            </a:pPr>
            <a:r>
              <a:rPr lang="ru-RU" sz="2000" i="1" dirty="0"/>
              <a:t>Вопросы финансирования в перспективе (?)</a:t>
            </a:r>
          </a:p>
          <a:p>
            <a:pPr marL="0" indent="0">
              <a:buNone/>
            </a:pPr>
            <a:r>
              <a:rPr lang="ru-RU" sz="2000" i="1" dirty="0"/>
              <a:t>Возможности и потребности малокомплектных школ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966882A-C76E-4CDB-9017-1D5C7889DEBB}"/>
              </a:ext>
            </a:extLst>
          </p:cNvPr>
          <p:cNvCxnSpPr>
            <a:cxnSpLocks/>
          </p:cNvCxnSpPr>
          <p:nvPr/>
        </p:nvCxnSpPr>
        <p:spPr>
          <a:xfrm>
            <a:off x="6096000" y="1376039"/>
            <a:ext cx="0" cy="5116836"/>
          </a:xfrm>
          <a:prstGeom prst="line">
            <a:avLst/>
          </a:prstGeom>
          <a:ln w="38100">
            <a:solidFill>
              <a:srgbClr val="E848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F2B0000-C102-4DE1-A013-F2F4A8FD722B}"/>
              </a:ext>
            </a:extLst>
          </p:cNvPr>
          <p:cNvSpPr txBox="1"/>
          <p:nvPr/>
        </p:nvSpPr>
        <p:spPr>
          <a:xfrm>
            <a:off x="6594412" y="1376039"/>
            <a:ext cx="523952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DE4529"/>
                </a:solidFill>
              </a:rPr>
              <a:t>Смыслы:</a:t>
            </a:r>
            <a:r>
              <a:rPr lang="ru-RU" sz="2000" dirty="0"/>
              <a:t>		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Качество образования через широкий спектр реализации интересов</a:t>
            </a:r>
            <a:r>
              <a:rPr lang="en-US" sz="2000" dirty="0"/>
              <a:t> </a:t>
            </a:r>
            <a:r>
              <a:rPr lang="ru-RU" sz="2000" dirty="0"/>
              <a:t>обучающихся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Воспитывающая среда, «скрытое влияние»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Воспитание через включение в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123422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50A1F-E8F6-4DA9-9B63-374862B48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F1CC5-CDDE-4B24-AEF1-D3C1753A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41" y="365125"/>
            <a:ext cx="11434439" cy="99714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в области воспитания для образовательных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DF056A-E833-4E52-9EA4-7BBC4BE4D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1" y="1727393"/>
            <a:ext cx="11338688" cy="476548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i="1" dirty="0">
                <a:solidFill>
                  <a:srgbClr val="DE4529"/>
                </a:solidFill>
              </a:rPr>
              <a:t>Внеурочная деятельность как форма реализации задач в области воспитания (курсы внеурочной деятельности </a:t>
            </a:r>
            <a:r>
              <a:rPr lang="ru-RU" b="1" i="1">
                <a:solidFill>
                  <a:srgbClr val="DE4529"/>
                </a:solidFill>
              </a:rPr>
              <a:t>«Разговоры </a:t>
            </a:r>
            <a:r>
              <a:rPr lang="ru-RU" b="1" i="1" dirty="0">
                <a:solidFill>
                  <a:srgbClr val="DE4529"/>
                </a:solidFill>
              </a:rPr>
              <a:t>о важном», «Россия – моя история»)</a:t>
            </a:r>
          </a:p>
          <a:p>
            <a:pPr>
              <a:buFontTx/>
              <a:buChar char="-"/>
            </a:pPr>
            <a:r>
              <a:rPr lang="ru-RU" sz="2000" dirty="0"/>
              <a:t>Совещание региональных министров 13-14 октября 2022</a:t>
            </a:r>
          </a:p>
        </p:txBody>
      </p:sp>
    </p:spTree>
    <p:extLst>
      <p:ext uri="{BB962C8B-B14F-4D97-AF65-F5344CB8AC3E}">
        <p14:creationId xmlns:p14="http://schemas.microsoft.com/office/powerpoint/2010/main" val="1877377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D7B0CE-36BE-4D8D-8DCB-608B03A8D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9A714-27E8-4977-9363-EE7ECE55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12B1150-8538-4C68-AE5C-AC7EC75800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1158"/>
            <a:ext cx="12191999" cy="7160315"/>
          </a:xfrm>
        </p:spPr>
      </p:pic>
    </p:spTree>
    <p:extLst>
      <p:ext uri="{BB962C8B-B14F-4D97-AF65-F5344CB8AC3E}">
        <p14:creationId xmlns:p14="http://schemas.microsoft.com/office/powerpoint/2010/main" val="38250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04187F-E1C1-422F-BE68-D08A08BBA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48239-6477-4216-B96D-862DEA6EE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962820-150A-42C8-966A-4F3D70975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25"/>
            <a:ext cx="12192000" cy="6755741"/>
          </a:xfrm>
        </p:spPr>
      </p:pic>
    </p:spTree>
    <p:extLst>
      <p:ext uri="{BB962C8B-B14F-4D97-AF65-F5344CB8AC3E}">
        <p14:creationId xmlns:p14="http://schemas.microsoft.com/office/powerpoint/2010/main" val="2904375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9D5FFC-270C-46F4-96FD-6859C3459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511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C0524-14D1-45C6-B6AC-7CCE70631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hlinkClick r:id="rId3"/>
              </a:rPr>
              <a:t>Школа </a:t>
            </a:r>
            <a:r>
              <a:rPr lang="ru-RU" dirty="0" err="1">
                <a:hlinkClick r:id="rId3"/>
              </a:rPr>
              <a:t>Минпросвещения</a:t>
            </a:r>
            <a:r>
              <a:rPr lang="ru-RU" dirty="0">
                <a:hlinkClick r:id="rId3"/>
              </a:rPr>
              <a:t> России (iuorao.ru)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153F98-C6F1-45FC-AB48-EF242B1D8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930"/>
            <a:ext cx="9518780" cy="5135771"/>
          </a:xfrm>
        </p:spPr>
      </p:pic>
    </p:spTree>
    <p:extLst>
      <p:ext uri="{BB962C8B-B14F-4D97-AF65-F5344CB8AC3E}">
        <p14:creationId xmlns:p14="http://schemas.microsoft.com/office/powerpoint/2010/main" val="1311002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859258B-8D48-486B-9603-4E36DBC39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24643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72425BE-9204-6FA3-2D16-1BF4EAC124F9}"/>
              </a:ext>
            </a:extLst>
          </p:cNvPr>
          <p:cNvSpPr txBox="1"/>
          <p:nvPr/>
        </p:nvSpPr>
        <p:spPr>
          <a:xfrm>
            <a:off x="282839" y="108633"/>
            <a:ext cx="112742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ОБРАЗОВАТЕЛЬНОЕ ПРОСТРАНСТВО и ЕДИНОАЯ </a:t>
            </a:r>
            <a:r>
              <a:rPr lang="ru-RU" sz="1400" b="1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ВОСПИТЫВАЮЩАЯ СРЕДА.</a:t>
            </a:r>
            <a:br>
              <a:rPr lang="ru-RU" sz="1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 ОБРАЗА БУДУЩЕГО</a:t>
            </a:r>
            <a:endParaRPr lang="ru-RU" sz="1000" b="1" dirty="0">
              <a:solidFill>
                <a:srgbClr val="1B31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165F9-9A56-C52A-2823-AD96E8ECC722}"/>
              </a:ext>
            </a:extLst>
          </p:cNvPr>
          <p:cNvSpPr txBox="1"/>
          <p:nvPr/>
        </p:nvSpPr>
        <p:spPr>
          <a:xfrm>
            <a:off x="231929" y="1197674"/>
            <a:ext cx="25541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AF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БАЗОВЫЙ УРОВЕНЬ</a:t>
            </a:r>
            <a:endParaRPr lang="ru-RU" sz="1100" b="1" dirty="0">
              <a:solidFill>
                <a:srgbClr val="00AFEF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67A640-0223-F278-411B-9927E24A5C5F}"/>
              </a:ext>
            </a:extLst>
          </p:cNvPr>
          <p:cNvCxnSpPr>
            <a:cxnSpLocks/>
          </p:cNvCxnSpPr>
          <p:nvPr/>
        </p:nvCxnSpPr>
        <p:spPr>
          <a:xfrm>
            <a:off x="0" y="1451061"/>
            <a:ext cx="1981200" cy="0"/>
          </a:xfrm>
          <a:prstGeom prst="line">
            <a:avLst/>
          </a:prstGeom>
          <a:ln w="19050">
            <a:solidFill>
              <a:srgbClr val="1B3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1D73195-524C-EFCF-21EE-8C13194F70C3}"/>
              </a:ext>
            </a:extLst>
          </p:cNvPr>
          <p:cNvSpPr txBox="1"/>
          <p:nvPr/>
        </p:nvSpPr>
        <p:spPr>
          <a:xfrm>
            <a:off x="259922" y="1573644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СРЕДНИЙ УРОВЕНЬ</a:t>
            </a:r>
            <a:endParaRPr lang="ru-RU" sz="1100" b="1" dirty="0">
              <a:solidFill>
                <a:srgbClr val="1B3181"/>
              </a:solidFill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433DC81-B6FE-EC88-E4FB-BC715C5D4D25}"/>
              </a:ext>
            </a:extLst>
          </p:cNvPr>
          <p:cNvCxnSpPr>
            <a:cxnSpLocks/>
          </p:cNvCxnSpPr>
          <p:nvPr/>
        </p:nvCxnSpPr>
        <p:spPr>
          <a:xfrm>
            <a:off x="0" y="1804294"/>
            <a:ext cx="1981200" cy="0"/>
          </a:xfrm>
          <a:prstGeom prst="line">
            <a:avLst/>
          </a:prstGeom>
          <a:ln w="19050">
            <a:solidFill>
              <a:srgbClr val="1B3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2365B1F-2AC2-6C74-51C2-554295B15DFA}"/>
              </a:ext>
            </a:extLst>
          </p:cNvPr>
          <p:cNvSpPr txBox="1"/>
          <p:nvPr/>
        </p:nvSpPr>
        <p:spPr>
          <a:xfrm>
            <a:off x="259922" y="1925578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ПОЛНЫЙ УРОВЕНЬ</a:t>
            </a:r>
            <a:endParaRPr lang="ru-RU" sz="1100" b="1" dirty="0">
              <a:solidFill>
                <a:srgbClr val="1B3181"/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BFEE110-05A7-CBC1-11D1-C7B5E779FB17}"/>
              </a:ext>
            </a:extLst>
          </p:cNvPr>
          <p:cNvCxnSpPr>
            <a:cxnSpLocks/>
          </p:cNvCxnSpPr>
          <p:nvPr/>
        </p:nvCxnSpPr>
        <p:spPr>
          <a:xfrm>
            <a:off x="0" y="2161688"/>
            <a:ext cx="1981200" cy="0"/>
          </a:xfrm>
          <a:prstGeom prst="line">
            <a:avLst/>
          </a:prstGeom>
          <a:ln w="19050">
            <a:solidFill>
              <a:srgbClr val="1B3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D7D1EFA-67D0-0DCF-FC4B-11B0F13B76DA}"/>
              </a:ext>
            </a:extLst>
          </p:cNvPr>
          <p:cNvSpPr txBox="1"/>
          <p:nvPr/>
        </p:nvSpPr>
        <p:spPr>
          <a:xfrm>
            <a:off x="2124582" y="627977"/>
            <a:ext cx="288375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Рабочая программа воспитания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Календарный план воспитательной работы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Советник по воспитанию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Штаб воспитательной работы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Единые подходы к работе с родительским сообществом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Комната детских инициатив/ученического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самоуправления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Государственная символика (флаг, герб, гимн) (официальные церемонии и торжественные мероприятия)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Ученическое самоуправление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Детские и молодежные общественные объединения (РДШ, «</a:t>
            </a:r>
            <a:r>
              <a:rPr lang="ru-RU" sz="950" dirty="0" err="1"/>
              <a:t>Юнармия</a:t>
            </a:r>
            <a:r>
              <a:rPr lang="ru-RU" sz="950" dirty="0"/>
              <a:t>», «Большая перемена», «Орлята России»)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Программы краеведения и школьного туризма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Повышение квалификации педагогических работников в сфере воспитания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Подходы к оценке качества ВР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Волонтёрское движение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D5410E-C42A-3EA4-0F24-27D570723FB5}"/>
              </a:ext>
            </a:extLst>
          </p:cNvPr>
          <p:cNvSpPr txBox="1"/>
          <p:nvPr/>
        </p:nvSpPr>
        <p:spPr>
          <a:xfrm>
            <a:off x="4774350" y="1100056"/>
            <a:ext cx="222910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Система </a:t>
            </a:r>
            <a:r>
              <a:rPr lang="ru-RU" sz="950" dirty="0" err="1"/>
              <a:t>профпроб</a:t>
            </a:r>
            <a:br>
              <a:rPr lang="ru-RU" sz="950" dirty="0"/>
            </a:br>
            <a:r>
              <a:rPr lang="ru-RU" sz="950" dirty="0"/>
              <a:t> в разных профессиях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Тематические экскурсии</a:t>
            </a:r>
            <a:br>
              <a:rPr lang="ru-RU" sz="950" dirty="0"/>
            </a:br>
            <a:r>
              <a:rPr lang="ru-RU" sz="950" dirty="0"/>
              <a:t> и события с участием профессиональных сообществ, бизнеса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Программа «Билет </a:t>
            </a:r>
            <a:br>
              <a:rPr lang="ru-RU" sz="950" dirty="0"/>
            </a:br>
            <a:r>
              <a:rPr lang="ru-RU" sz="950" dirty="0"/>
              <a:t>в будущее»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Сетевые программы профориентации совместно с колледжами, вузами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Психологическое </a:t>
            </a:r>
            <a:br>
              <a:rPr lang="ru-RU" sz="950" dirty="0"/>
            </a:br>
            <a:r>
              <a:rPr lang="ru-RU" sz="950" dirty="0"/>
              <a:t>и </a:t>
            </a:r>
            <a:r>
              <a:rPr lang="ru-RU" sz="950" dirty="0" err="1"/>
              <a:t>тьюторское</a:t>
            </a:r>
            <a:r>
              <a:rPr lang="ru-RU" sz="950" dirty="0"/>
              <a:t> сопровождение выбора профессии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Вовлечение семьи </a:t>
            </a:r>
            <a:br>
              <a:rPr lang="ru-RU" sz="950" dirty="0"/>
            </a:br>
            <a:r>
              <a:rPr lang="ru-RU" sz="950" dirty="0"/>
              <a:t>в профориентационный процесс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AEEAE9-234E-4AA8-D7D8-E814FEF951B4}"/>
              </a:ext>
            </a:extLst>
          </p:cNvPr>
          <p:cNvSpPr txBox="1"/>
          <p:nvPr/>
        </p:nvSpPr>
        <p:spPr>
          <a:xfrm>
            <a:off x="6835672" y="864778"/>
            <a:ext cx="2564451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Трансформируемое </a:t>
            </a:r>
            <a:r>
              <a:rPr lang="ru-RU" sz="950" dirty="0" err="1"/>
              <a:t>зонированное</a:t>
            </a:r>
            <a:r>
              <a:rPr lang="ru-RU" sz="950" dirty="0"/>
              <a:t> пространство, архитектурная доступность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ЦОС (поддержка всех активностей)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 err="1"/>
              <a:t>Кванториум</a:t>
            </a:r>
            <a:r>
              <a:rPr lang="ru-RU" sz="950" dirty="0"/>
              <a:t> / Точка роста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Сцена (театр, конференция, фестиваль]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Спортивная инфраструктура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Школьное кафе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Школьный сад (огород)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«Белый интернет», ограничение использования мобильных телефонов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Государственно-общественное управление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Комплексная безопасность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Единые подходы к штатному расписанию (количество административного персонала </a:t>
            </a:r>
            <a:br>
              <a:rPr lang="ru-RU" sz="950" dirty="0"/>
            </a:br>
            <a:r>
              <a:rPr lang="ru-RU" sz="950" dirty="0"/>
              <a:t>на контингент узкие специалисты)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Библиотека / Медиацентр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0119D5-BC2E-2D01-48F2-694DE8596A14}"/>
              </a:ext>
            </a:extLst>
          </p:cNvPr>
          <p:cNvSpPr txBox="1"/>
          <p:nvPr/>
        </p:nvSpPr>
        <p:spPr>
          <a:xfrm>
            <a:off x="9162759" y="835169"/>
            <a:ext cx="3027372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Психологический комфорт для всех («социально-педагогическая служба» (психолог, логопед, дефектолог, медсестра)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Кабинет педагога-психолога для проведения коррекционно-развивающих занятий и проведения консультаций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 err="1"/>
              <a:t>Антибуллинговые</a:t>
            </a:r>
            <a:r>
              <a:rPr lang="ru-RU" sz="950" dirty="0"/>
              <a:t> программы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Зона отдыха (школа полного дня)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Создание «Центра здоровья» (бассейн; танцевальные классы; соляная пещера; кабинет «Наш организм» (изучение питания}; скалодром; интерактивная комната (комната тишины)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Эмоциональная поддержка в период сдачи экзаменов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50" dirty="0"/>
              <a:t>Креативные пространства (специальные наставники организуют конкурсы/фестивали/конференции, привлекают </a:t>
            </a:r>
            <a:br>
              <a:rPr lang="ru-RU" sz="950" dirty="0"/>
            </a:br>
            <a:r>
              <a:rPr lang="ru-RU" sz="950" dirty="0"/>
              <a:t>к подобной деятельности учеников)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A4DC982-1BA0-3007-22EE-33C4E1B0A391}"/>
              </a:ext>
            </a:extLst>
          </p:cNvPr>
          <p:cNvCxnSpPr/>
          <p:nvPr/>
        </p:nvCxnSpPr>
        <p:spPr>
          <a:xfrm>
            <a:off x="0" y="3872786"/>
            <a:ext cx="12137570" cy="0"/>
          </a:xfrm>
          <a:prstGeom prst="line">
            <a:avLst/>
          </a:prstGeom>
          <a:ln w="28575">
            <a:solidFill>
              <a:srgbClr val="1B3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2C620C4E-803F-91A8-9984-8CE474C44570}"/>
              </a:ext>
            </a:extLst>
          </p:cNvPr>
          <p:cNvSpPr/>
          <p:nvPr/>
        </p:nvSpPr>
        <p:spPr>
          <a:xfrm>
            <a:off x="952500" y="3798999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F4E68A-D105-22E4-6E26-CBE50449A39C}"/>
              </a:ext>
            </a:extLst>
          </p:cNvPr>
          <p:cNvSpPr txBox="1"/>
          <p:nvPr/>
        </p:nvSpPr>
        <p:spPr>
          <a:xfrm>
            <a:off x="-82634" y="3382029"/>
            <a:ext cx="22459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ЗНАНИЕ:</a:t>
            </a:r>
          </a:p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и объективность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C828107-C8A0-942A-00D5-2C3BDD7D83FB}"/>
              </a:ext>
            </a:extLst>
          </p:cNvPr>
          <p:cNvSpPr/>
          <p:nvPr/>
        </p:nvSpPr>
        <p:spPr>
          <a:xfrm>
            <a:off x="2799820" y="3812916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E42C4B-AA23-9FAD-636F-BF2F7ADF0E93}"/>
              </a:ext>
            </a:extLst>
          </p:cNvPr>
          <p:cNvSpPr txBox="1"/>
          <p:nvPr/>
        </p:nvSpPr>
        <p:spPr>
          <a:xfrm>
            <a:off x="1849524" y="3603597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ВОСПИТАНИЕ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C511C784-B9F3-9789-0148-4E1A836E613F}"/>
              </a:ext>
            </a:extLst>
          </p:cNvPr>
          <p:cNvSpPr/>
          <p:nvPr/>
        </p:nvSpPr>
        <p:spPr>
          <a:xfrm>
            <a:off x="4140230" y="3817027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D1D85F-F3F2-864D-C430-2D4D019D4626}"/>
              </a:ext>
            </a:extLst>
          </p:cNvPr>
          <p:cNvSpPr txBox="1"/>
          <p:nvPr/>
        </p:nvSpPr>
        <p:spPr>
          <a:xfrm>
            <a:off x="3093494" y="3996188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035B4AE4-93E8-000B-7B13-40BC41C9E7E4}"/>
              </a:ext>
            </a:extLst>
          </p:cNvPr>
          <p:cNvSpPr/>
          <p:nvPr/>
        </p:nvSpPr>
        <p:spPr>
          <a:xfrm>
            <a:off x="5325671" y="3792419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38EB24-375C-A275-B162-D7CDA0C19B30}"/>
              </a:ext>
            </a:extLst>
          </p:cNvPr>
          <p:cNvSpPr txBox="1"/>
          <p:nvPr/>
        </p:nvSpPr>
        <p:spPr>
          <a:xfrm>
            <a:off x="4277401" y="3583100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ПРОФОРИЕНТАЦИЯ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09599A6A-D392-4AFF-0974-5CCE4FA11F76}"/>
              </a:ext>
            </a:extLst>
          </p:cNvPr>
          <p:cNvSpPr/>
          <p:nvPr/>
        </p:nvSpPr>
        <p:spPr>
          <a:xfrm>
            <a:off x="6949110" y="3796530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8331E2-0D72-55C1-E093-C9EF56463608}"/>
              </a:ext>
            </a:extLst>
          </p:cNvPr>
          <p:cNvSpPr txBox="1"/>
          <p:nvPr/>
        </p:nvSpPr>
        <p:spPr>
          <a:xfrm>
            <a:off x="5902374" y="3975691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ТВОРЧЕСТВО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DCD32D2B-03C5-E873-77EE-B83AAD889B26}"/>
              </a:ext>
            </a:extLst>
          </p:cNvPr>
          <p:cNvSpPr/>
          <p:nvPr/>
        </p:nvSpPr>
        <p:spPr>
          <a:xfrm>
            <a:off x="8171467" y="3814549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786AEE3-8711-E922-F9A1-EC29E0CF32B0}"/>
              </a:ext>
            </a:extLst>
          </p:cNvPr>
          <p:cNvSpPr txBox="1"/>
          <p:nvPr/>
        </p:nvSpPr>
        <p:spPr>
          <a:xfrm>
            <a:off x="7123197" y="3605230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СРЕДА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F91801C3-F594-BCEB-6F24-521BBCEC03E6}"/>
              </a:ext>
            </a:extLst>
          </p:cNvPr>
          <p:cNvSpPr/>
          <p:nvPr/>
        </p:nvSpPr>
        <p:spPr>
          <a:xfrm>
            <a:off x="9642505" y="3818660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C3D134D-BBFA-6A66-588F-BD411F5470CE}"/>
              </a:ext>
            </a:extLst>
          </p:cNvPr>
          <p:cNvSpPr txBox="1"/>
          <p:nvPr/>
        </p:nvSpPr>
        <p:spPr>
          <a:xfrm>
            <a:off x="8595769" y="3997821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3666F5D3-54FD-E908-FC6B-7587FC48C221}"/>
              </a:ext>
            </a:extLst>
          </p:cNvPr>
          <p:cNvSpPr/>
          <p:nvPr/>
        </p:nvSpPr>
        <p:spPr>
          <a:xfrm>
            <a:off x="11109386" y="3812121"/>
            <a:ext cx="152511" cy="152511"/>
          </a:xfrm>
          <a:prstGeom prst="ellipse">
            <a:avLst/>
          </a:prstGeom>
          <a:solidFill>
            <a:srgbClr val="1B3181"/>
          </a:solidFill>
          <a:ln>
            <a:solidFill>
              <a:srgbClr val="1B3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679631-BD31-98DD-688B-86035CBEF14E}"/>
              </a:ext>
            </a:extLst>
          </p:cNvPr>
          <p:cNvSpPr txBox="1"/>
          <p:nvPr/>
        </p:nvSpPr>
        <p:spPr>
          <a:xfrm>
            <a:off x="10061116" y="3602802"/>
            <a:ext cx="22459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B31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ШКОЛЬНЫЙ КЛИМАТ</a:t>
            </a:r>
            <a:endParaRPr lang="ru-RU" sz="1100" b="1" dirty="0">
              <a:solidFill>
                <a:srgbClr val="1B318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192326-5877-5076-413A-5E3863DBEAD2}"/>
              </a:ext>
            </a:extLst>
          </p:cNvPr>
          <p:cNvSpPr txBox="1"/>
          <p:nvPr/>
        </p:nvSpPr>
        <p:spPr>
          <a:xfrm>
            <a:off x="82761" y="3971010"/>
            <a:ext cx="36932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Единые примерные рабочие программы, единое</a:t>
            </a:r>
            <a:br>
              <a:rPr lang="ru-RU" sz="900" dirty="0"/>
            </a:br>
            <a:r>
              <a:rPr lang="ru-RU" sz="900" dirty="0"/>
              <a:t> календарно-тематическое планирование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Единые подходы к составлению расписания уроков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Объективная внутришкольная и внешняя система оценивания, </a:t>
            </a:r>
            <a:br>
              <a:rPr lang="ru-RU" sz="900" dirty="0"/>
            </a:br>
            <a:r>
              <a:rPr lang="ru-RU" sz="900" dirty="0"/>
              <a:t>(в том числе ВПР)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Единые рекомендации по контрольным работам и домашним заданиям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Единая линейка учебников,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Примерные углубленные программы (7 класса)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Внеурочная деятельность (10 часов рекомендованных курсов)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Проектная и исследовательская деятельность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Сетевая форма обучения, академическая мобильность старшеклассников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Внутришкольная система профессионального рост и развития, наставничество (поддержка молодых учителей)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Современный модульный курс «Технологии» - платформа технологического образования, кластер формирования метапредметных результатов образования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Методическая служба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План мероприятий по развитию инклюзивного образования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92EE55-A9B0-EE15-1DA3-1036FD01E172}"/>
              </a:ext>
            </a:extLst>
          </p:cNvPr>
          <p:cNvSpPr txBox="1"/>
          <p:nvPr/>
        </p:nvSpPr>
        <p:spPr>
          <a:xfrm>
            <a:off x="3502144" y="4262479"/>
            <a:ext cx="2823766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Единые инструменты мониторинга здоровья обучающихся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Единые рекомендации по </a:t>
            </a:r>
            <a:r>
              <a:rPr lang="ru-RU" sz="900" dirty="0" err="1"/>
              <a:t>здоровьесбережению</a:t>
            </a:r>
            <a:r>
              <a:rPr lang="ru-RU" sz="900" dirty="0"/>
              <a:t> </a:t>
            </a:r>
            <a:br>
              <a:rPr lang="ru-RU" sz="900" dirty="0"/>
            </a:br>
            <a:r>
              <a:rPr lang="ru-RU" sz="900" dirty="0"/>
              <a:t>в школе, в том числе при занятиях за ПК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Психогигиенические и психопрофилактические мероприятия, ограничения использования мобильных телефонов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Профилактика употребления ПАВ (наркотики, алкоголь, табак)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Популяризация выполнения норм ГТО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Медицинское сопровождение, вакцинация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Летний оздоровительный лагерь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Доступность спортивной инфраструктуры для семей с детьми ( во внеклассное время)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Школьные спортивные команды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Горячее питание (единое меню, родительский контроль)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042C47-3035-BDC6-0FDB-E0DEC695C3B4}"/>
              </a:ext>
            </a:extLst>
          </p:cNvPr>
          <p:cNvSpPr txBox="1"/>
          <p:nvPr/>
        </p:nvSpPr>
        <p:spPr>
          <a:xfrm>
            <a:off x="6417060" y="4292689"/>
            <a:ext cx="2129593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Школа полного дня: внеурочная деятельность и дополнительное образование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Система конкурсов, фестивалей, олимпиад, конференций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Большая перемена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Школьный хор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Школьный театр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Школьный музейный коллектив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Школьный пресс-центр (телевидение, газета, журнал)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Школьный музей и музейная педагогика 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FC08E3-58E7-F1FB-1DF3-87CB8EDBACA8}"/>
              </a:ext>
            </a:extLst>
          </p:cNvPr>
          <p:cNvSpPr txBox="1"/>
          <p:nvPr/>
        </p:nvSpPr>
        <p:spPr>
          <a:xfrm>
            <a:off x="8816113" y="4306589"/>
            <a:ext cx="21295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Единое штатное расписание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Развитие и повышение квалификации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Школьная команда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Методическое сопровождение педагогического состава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Система наставничества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Участие педагогов в конкурсном движении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Единый реестр профессиональных конкурсов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Система материального и нематериального стимулирования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986111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0D634-210B-47DD-A8EA-D7762D080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377FB-9A8E-4734-829E-5FBA1238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21299"/>
            <a:ext cx="11663265" cy="69979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Критерии единого образовательного пространства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7027DA-B229-46CF-872E-74B1C615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1" y="1119672"/>
            <a:ext cx="11185849" cy="5617029"/>
          </a:xfrm>
        </p:spPr>
        <p:txBody>
          <a:bodyPr/>
          <a:lstStyle/>
          <a:p>
            <a:r>
              <a:rPr lang="ru-RU" b="1" dirty="0">
                <a:solidFill>
                  <a:srgbClr val="DE4529"/>
                </a:solidFill>
              </a:rPr>
              <a:t>Воспитание                                                        Творчество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2A9A6-DE4E-4CC5-B341-6733859FE97B}"/>
              </a:ext>
            </a:extLst>
          </p:cNvPr>
          <p:cNvSpPr txBox="1"/>
          <p:nvPr/>
        </p:nvSpPr>
        <p:spPr>
          <a:xfrm>
            <a:off x="419878" y="1492898"/>
            <a:ext cx="5346440" cy="5078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Рабочая программа воспитания.</a:t>
            </a:r>
          </a:p>
          <a:p>
            <a:r>
              <a:rPr lang="ru-RU" dirty="0"/>
              <a:t>Календарный план воспитательной работы.</a:t>
            </a:r>
          </a:p>
          <a:p>
            <a:r>
              <a:rPr lang="ru-RU" dirty="0"/>
              <a:t>Советник по воспитанию.</a:t>
            </a:r>
          </a:p>
          <a:p>
            <a:r>
              <a:rPr lang="ru-RU" dirty="0"/>
              <a:t>Штаб воспитательной работы.</a:t>
            </a:r>
          </a:p>
          <a:p>
            <a:r>
              <a:rPr lang="ru-RU" dirty="0"/>
              <a:t>Единые подходы к работе с родительским сообществом.</a:t>
            </a:r>
          </a:p>
          <a:p>
            <a:r>
              <a:rPr lang="ru-RU" dirty="0"/>
              <a:t>Комната детских инициатив/ученического самоуправления.</a:t>
            </a:r>
          </a:p>
          <a:p>
            <a:r>
              <a:rPr lang="ru-RU" dirty="0"/>
              <a:t>Государственная символика (флаг, герб, гимн).</a:t>
            </a:r>
          </a:p>
          <a:p>
            <a:r>
              <a:rPr lang="ru-RU" dirty="0"/>
              <a:t>Ученическое самоуправление.</a:t>
            </a:r>
          </a:p>
          <a:p>
            <a:r>
              <a:rPr lang="ru-RU" dirty="0"/>
              <a:t>Детские и молодежные общественные.</a:t>
            </a:r>
          </a:p>
          <a:p>
            <a:r>
              <a:rPr lang="ru-RU" dirty="0"/>
              <a:t>объединения (РДШ, «</a:t>
            </a:r>
            <a:r>
              <a:rPr lang="ru-RU" dirty="0" err="1"/>
              <a:t>Юнармия</a:t>
            </a:r>
            <a:r>
              <a:rPr lang="ru-RU" dirty="0"/>
              <a:t>», «Большая перемена», «Орлята России»).</a:t>
            </a:r>
          </a:p>
          <a:p>
            <a:r>
              <a:rPr lang="ru-RU" dirty="0"/>
              <a:t>Программы краеведения и школьного туризма.</a:t>
            </a:r>
          </a:p>
          <a:p>
            <a:r>
              <a:rPr lang="ru-RU" dirty="0"/>
              <a:t>Повышение квалификации педагогических работников в сфере воспитания.</a:t>
            </a:r>
          </a:p>
          <a:p>
            <a:r>
              <a:rPr lang="ru-RU" dirty="0"/>
              <a:t>Подходы к оценке качества ВР.</a:t>
            </a:r>
          </a:p>
          <a:p>
            <a:r>
              <a:rPr lang="ru-RU" dirty="0"/>
              <a:t>Волонтёрское движение.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82E5A-1260-4E71-8F95-3512C558E38A}"/>
              </a:ext>
            </a:extLst>
          </p:cNvPr>
          <p:cNvSpPr txBox="1"/>
          <p:nvPr/>
        </p:nvSpPr>
        <p:spPr>
          <a:xfrm>
            <a:off x="6425684" y="1492898"/>
            <a:ext cx="4855026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Школа полного дня: внеурочная деятельность и дополнительное образование.</a:t>
            </a:r>
          </a:p>
          <a:p>
            <a:r>
              <a:rPr lang="ru-RU" dirty="0"/>
              <a:t>Система конкурсов, фестивалей, олимпиад, конференций.</a:t>
            </a:r>
          </a:p>
          <a:p>
            <a:r>
              <a:rPr lang="ru-RU" dirty="0"/>
              <a:t>«Большая перемена».</a:t>
            </a:r>
          </a:p>
          <a:p>
            <a:r>
              <a:rPr lang="ru-RU" dirty="0"/>
              <a:t>Школьный хор.</a:t>
            </a:r>
          </a:p>
          <a:p>
            <a:r>
              <a:rPr lang="ru-RU" dirty="0"/>
              <a:t>Школьный театр.</a:t>
            </a:r>
          </a:p>
          <a:p>
            <a:r>
              <a:rPr lang="ru-RU" dirty="0"/>
              <a:t>Школьный музыкальный коллектив.</a:t>
            </a:r>
          </a:p>
          <a:p>
            <a:r>
              <a:rPr lang="ru-RU" dirty="0"/>
              <a:t>Школьный пресс-центр (телевидение, газета, журнал).</a:t>
            </a:r>
          </a:p>
          <a:p>
            <a:r>
              <a:rPr lang="ru-RU" dirty="0"/>
              <a:t>Школьный музей и музейная педагогика.</a:t>
            </a:r>
          </a:p>
        </p:txBody>
      </p:sp>
    </p:spTree>
    <p:extLst>
      <p:ext uri="{BB962C8B-B14F-4D97-AF65-F5344CB8AC3E}">
        <p14:creationId xmlns:p14="http://schemas.microsoft.com/office/powerpoint/2010/main" val="2246710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0D634-210B-47DD-A8EA-D7762D080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377FB-9A8E-4734-829E-5FBA1238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21299"/>
            <a:ext cx="11663265" cy="69979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Критерии единого образовательного пространства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7027DA-B229-46CF-872E-74B1C615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1" y="1119672"/>
            <a:ext cx="11185849" cy="5617029"/>
          </a:xfrm>
        </p:spPr>
        <p:txBody>
          <a:bodyPr/>
          <a:lstStyle/>
          <a:p>
            <a:r>
              <a:rPr lang="ru-RU" b="1" dirty="0">
                <a:solidFill>
                  <a:srgbClr val="DE4529"/>
                </a:solidFill>
              </a:rPr>
              <a:t>Учитель				     Школьный климат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2A9A6-DE4E-4CC5-B341-6733859FE97B}"/>
              </a:ext>
            </a:extLst>
          </p:cNvPr>
          <p:cNvSpPr txBox="1"/>
          <p:nvPr/>
        </p:nvSpPr>
        <p:spPr>
          <a:xfrm>
            <a:off x="419878" y="1492898"/>
            <a:ext cx="441337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Единое штатное расписание.</a:t>
            </a:r>
          </a:p>
          <a:p>
            <a:r>
              <a:rPr lang="ru-RU" dirty="0"/>
              <a:t>Развитие и повышение квалификации.</a:t>
            </a:r>
          </a:p>
          <a:p>
            <a:r>
              <a:rPr lang="ru-RU" b="1" dirty="0"/>
              <a:t>Школьная команда.</a:t>
            </a:r>
          </a:p>
          <a:p>
            <a:r>
              <a:rPr lang="ru-RU" b="1" dirty="0"/>
              <a:t>Методическое сопровождение педагогического состава</a:t>
            </a:r>
            <a:r>
              <a:rPr lang="ru-RU" dirty="0"/>
              <a:t>.</a:t>
            </a:r>
          </a:p>
          <a:p>
            <a:r>
              <a:rPr lang="ru-RU" b="1" dirty="0"/>
              <a:t>Система наставничества</a:t>
            </a:r>
            <a:r>
              <a:rPr lang="ru-RU" dirty="0"/>
              <a:t>.</a:t>
            </a:r>
          </a:p>
          <a:p>
            <a:r>
              <a:rPr lang="ru-RU" b="1" dirty="0"/>
              <a:t>Участие педагогов в конкурсном движении</a:t>
            </a:r>
            <a:r>
              <a:rPr lang="ru-RU" dirty="0"/>
              <a:t>.</a:t>
            </a:r>
          </a:p>
          <a:p>
            <a:r>
              <a:rPr lang="ru-RU" dirty="0"/>
              <a:t>Единый реестр профессиональных конкурсов.</a:t>
            </a:r>
          </a:p>
          <a:p>
            <a:r>
              <a:rPr lang="ru-RU" b="1" dirty="0"/>
              <a:t>Система материального и нематериального стимулирования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82E5A-1260-4E71-8F95-3512C558E38A}"/>
              </a:ext>
            </a:extLst>
          </p:cNvPr>
          <p:cNvSpPr txBox="1"/>
          <p:nvPr/>
        </p:nvSpPr>
        <p:spPr>
          <a:xfrm>
            <a:off x="5085184" y="1492898"/>
            <a:ext cx="6195526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Психологический комфорт для всех (психолого-педагогическая служба (психолог, логопед, дефектолог, медсестра).</a:t>
            </a:r>
          </a:p>
          <a:p>
            <a:r>
              <a:rPr lang="ru-RU" dirty="0"/>
              <a:t>Кабинет педагога-психолога для проведения коррекционно-</a:t>
            </a:r>
          </a:p>
          <a:p>
            <a:r>
              <a:rPr lang="ru-RU" dirty="0"/>
              <a:t>развивающих занятий и проведения консультаций.</a:t>
            </a:r>
          </a:p>
          <a:p>
            <a:r>
              <a:rPr lang="ru-RU" b="1" dirty="0" err="1"/>
              <a:t>Антибуллинговые</a:t>
            </a:r>
            <a:r>
              <a:rPr lang="ru-RU" b="1" dirty="0"/>
              <a:t> программы</a:t>
            </a:r>
            <a:r>
              <a:rPr lang="ru-RU" dirty="0"/>
              <a:t>.</a:t>
            </a:r>
          </a:p>
          <a:p>
            <a:r>
              <a:rPr lang="ru-RU" b="1" dirty="0"/>
              <a:t>Зона отдыха (школа полного дня)</a:t>
            </a:r>
            <a:r>
              <a:rPr lang="ru-RU" dirty="0"/>
              <a:t>.</a:t>
            </a:r>
          </a:p>
          <a:p>
            <a:r>
              <a:rPr lang="ru-RU" dirty="0"/>
              <a:t>Создание «Центра здоровья» (бассейн; танцевальные классы; соляная пещера; кабинет «Наш организм» (изучение</a:t>
            </a:r>
          </a:p>
          <a:p>
            <a:r>
              <a:rPr lang="ru-RU" dirty="0"/>
              <a:t>питания); скалодром; интерактивная комната (комната</a:t>
            </a:r>
          </a:p>
          <a:p>
            <a:r>
              <a:rPr lang="ru-RU" dirty="0"/>
              <a:t>тишины).</a:t>
            </a:r>
          </a:p>
          <a:p>
            <a:r>
              <a:rPr lang="ru-RU" dirty="0"/>
              <a:t>Эмоциональная поддержка в период сдачи экзаменов.</a:t>
            </a:r>
          </a:p>
          <a:p>
            <a:r>
              <a:rPr lang="ru-RU" b="1" dirty="0"/>
              <a:t>Креативные пространства (специальные наставники организуют</a:t>
            </a:r>
          </a:p>
          <a:p>
            <a:r>
              <a:rPr lang="ru-RU" b="1" dirty="0"/>
              <a:t>конкурсы, фестивали, конференции, привлекают к</a:t>
            </a:r>
          </a:p>
          <a:p>
            <a:r>
              <a:rPr lang="ru-RU" b="1" dirty="0"/>
              <a:t>подобной деятельности учеников, учителей,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789497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C2B11-EF59-4C7A-B2B6-E7943596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0D43-F5B8-4451-B358-FB07A43A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7" y="365125"/>
            <a:ext cx="11224727" cy="1030787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Школы Красноярского края, вошедшие в проект )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9143F34-B7AF-4D43-BD5D-606DD54DC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37775"/>
              </p:ext>
            </p:extLst>
          </p:nvPr>
        </p:nvGraphicFramePr>
        <p:xfrm>
          <a:off x="447868" y="1395912"/>
          <a:ext cx="11224728" cy="5167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9227">
                  <a:extLst>
                    <a:ext uri="{9D8B030D-6E8A-4147-A177-3AD203B41FA5}">
                      <a16:colId xmlns:a16="http://schemas.microsoft.com/office/drawing/2014/main" val="823270547"/>
                    </a:ext>
                  </a:extLst>
                </a:gridCol>
                <a:gridCol w="6005501">
                  <a:extLst>
                    <a:ext uri="{9D8B030D-6E8A-4147-A177-3AD203B41FA5}">
                      <a16:colId xmlns:a16="http://schemas.microsoft.com/office/drawing/2014/main" val="3308819340"/>
                    </a:ext>
                  </a:extLst>
                </a:gridCol>
              </a:tblGrid>
              <a:tr h="393275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31472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г. Зеленогорск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«Средняя общеобразовательная школа №176»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8686199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Енисейский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Подгорновская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общеобразовательная школа №17»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2389173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Березовский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Ермолаевская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общеобразовательная школа»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45344821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Сухобузимский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казенное общеобразовательное учреждение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Высотинская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школа»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88042713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Сухобузимский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МКОУ 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Миндерлинская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школа»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76971278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Пировский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Пировская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школа»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20939983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г. Ачинск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КГБОУ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Ачинская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школа №3»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49308501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Новоселовский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Светлолобовская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общеобразовательная школа № 6 имени героя России 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Мудрова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М.И.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93100468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г. Красноярск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КГБОЦ «Красноярская школа №7»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92368036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Северо-Енисейский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МБОУ «</a:t>
                      </a:r>
                      <a:r>
                        <a:rPr lang="ru-RU" sz="1800" b="1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Новокаламинская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средняя школа № 6»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1319627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город Красноярск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МАОУ СШ № 108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56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372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C2B11-EF59-4C7A-B2B6-E7943596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0D43-F5B8-4451-B358-FB07A43A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7" y="365125"/>
            <a:ext cx="11224727" cy="1030787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Школы Красноярского края, вошедшие в проект )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9143F34-B7AF-4D43-BD5D-606DD54DC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683515"/>
              </p:ext>
            </p:extLst>
          </p:nvPr>
        </p:nvGraphicFramePr>
        <p:xfrm>
          <a:off x="447868" y="1395912"/>
          <a:ext cx="11224728" cy="5368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9227">
                  <a:extLst>
                    <a:ext uri="{9D8B030D-6E8A-4147-A177-3AD203B41FA5}">
                      <a16:colId xmlns:a16="http://schemas.microsoft.com/office/drawing/2014/main" val="823270547"/>
                    </a:ext>
                  </a:extLst>
                </a:gridCol>
                <a:gridCol w="6005501">
                  <a:extLst>
                    <a:ext uri="{9D8B030D-6E8A-4147-A177-3AD203B41FA5}">
                      <a16:colId xmlns:a16="http://schemas.microsoft.com/office/drawing/2014/main" val="3308819340"/>
                    </a:ext>
                  </a:extLst>
                </a:gridCol>
              </a:tblGrid>
              <a:tr h="393275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31472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город Красноярск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МАОУ СШ № 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686199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город Красноярск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СШ № 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89173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г.Бородино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"СОШ № 1"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344821"/>
                  </a:ext>
                </a:extLst>
              </a:tr>
              <a:tr h="498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Бородино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СОШ № 2 663981, Красноярский край, г. Бородино, ул. 9 Мая, д. 38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8042713"/>
                  </a:ext>
                </a:extLst>
              </a:tr>
              <a:tr h="3771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Ермаковской 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«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Мигнинская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СШ»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6971278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Ермаковской 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«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Танзыбейская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СШ»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939983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Железногорск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КГАОУ "Школа космонавтики" 662971,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9308501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Минусинск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КГБОУ "Минусинская школа-интернат"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3100468"/>
                  </a:ext>
                </a:extLst>
              </a:tr>
              <a:tr h="3650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Минусинск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КГБОУ "Минусинская школа № 8" 662800, Красноярский край, г. Минусинск, ул. Народная, д. 72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2368036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город Красноярск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МАОУ СШ № 5,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319627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Ирбейский 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Тумаковская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56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732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C2B11-EF59-4C7A-B2B6-E7943596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0D43-F5B8-4451-B358-FB07A43A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7" y="365126"/>
            <a:ext cx="11224727" cy="87584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Школы Красноярского края, вошедшие в проект )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9143F34-B7AF-4D43-BD5D-606DD54DC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633940"/>
              </p:ext>
            </p:extLst>
          </p:nvPr>
        </p:nvGraphicFramePr>
        <p:xfrm>
          <a:off x="447866" y="1115994"/>
          <a:ext cx="11224728" cy="5318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9227">
                  <a:extLst>
                    <a:ext uri="{9D8B030D-6E8A-4147-A177-3AD203B41FA5}">
                      <a16:colId xmlns:a16="http://schemas.microsoft.com/office/drawing/2014/main" val="823270547"/>
                    </a:ext>
                  </a:extLst>
                </a:gridCol>
                <a:gridCol w="6005501">
                  <a:extLst>
                    <a:ext uri="{9D8B030D-6E8A-4147-A177-3AD203B41FA5}">
                      <a16:colId xmlns:a16="http://schemas.microsoft.com/office/drawing/2014/main" val="3308819340"/>
                    </a:ext>
                  </a:extLst>
                </a:gridCol>
              </a:tblGrid>
              <a:tr h="393275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31472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Уярский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МБОУ "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Уярская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№ 4"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686199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Уярский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МБОУ "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Уярская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№ 40"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89173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Курагинский район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Артемовская СОШ № 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344821"/>
                  </a:ext>
                </a:extLst>
              </a:tr>
              <a:tr h="498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Железногорск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Школа № 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8042713"/>
                  </a:ext>
                </a:extLst>
              </a:tr>
              <a:tr h="3771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Железногорск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Школа № 104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6971278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Енисейский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Подтесовская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№ 46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939983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Енисейский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Шапкинская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№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9308501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Козульский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"Козульская СОШ № 2 имени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Д.К.Квитовича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3100468"/>
                  </a:ext>
                </a:extLst>
              </a:tr>
              <a:tr h="3650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Березовский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"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Бархатовская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имени Героя Советского Союза Ф.М.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Шакшуева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"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2368036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Новоселовский район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</a:t>
                      </a:r>
                      <a:r>
                        <a:rPr lang="ru-RU" sz="18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Толстомысенская</a:t>
                      </a: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 СОШ № 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319627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Боготол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СОШ № 6.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56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830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FC2B11-EF59-4C7A-B2B6-E7943596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0D43-F5B8-4451-B358-FB07A43A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7" y="365126"/>
            <a:ext cx="11224727" cy="87584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Школы Красноярского края, вошедшие в проект )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9143F34-B7AF-4D43-BD5D-606DD54DC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247694"/>
              </p:ext>
            </p:extLst>
          </p:nvPr>
        </p:nvGraphicFramePr>
        <p:xfrm>
          <a:off x="447866" y="1115994"/>
          <a:ext cx="11224728" cy="1523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9227">
                  <a:extLst>
                    <a:ext uri="{9D8B030D-6E8A-4147-A177-3AD203B41FA5}">
                      <a16:colId xmlns:a16="http://schemas.microsoft.com/office/drawing/2014/main" val="823270547"/>
                    </a:ext>
                  </a:extLst>
                </a:gridCol>
                <a:gridCol w="6005501">
                  <a:extLst>
                    <a:ext uri="{9D8B030D-6E8A-4147-A177-3AD203B41FA5}">
                      <a16:colId xmlns:a16="http://schemas.microsoft.com/office/drawing/2014/main" val="3308819340"/>
                    </a:ext>
                  </a:extLst>
                </a:gridCol>
              </a:tblGrid>
              <a:tr h="393275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31472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Иланский район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МБОУ "Иланская средняя общеобразовательная школа № 41"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686199"/>
                  </a:ext>
                </a:extLst>
              </a:tr>
              <a:tr h="5818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г. Красноярск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Noto Sans Devanagari"/>
                        </a:rPr>
                        <a:t>МАОУ «Средняя школа №159»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89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183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245F3FBB-D3AE-41A5-A329-CE836879842C}"/>
              </a:ext>
            </a:extLst>
          </p:cNvPr>
          <p:cNvSpPr/>
          <p:nvPr/>
        </p:nvSpPr>
        <p:spPr>
          <a:xfrm>
            <a:off x="727968" y="1690688"/>
            <a:ext cx="9108489" cy="51224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B676D9C-7417-46A9-AFF3-41E64583585F}"/>
              </a:ext>
            </a:extLst>
          </p:cNvPr>
          <p:cNvSpPr/>
          <p:nvPr/>
        </p:nvSpPr>
        <p:spPr>
          <a:xfrm>
            <a:off x="1189608" y="2079271"/>
            <a:ext cx="7989903" cy="42326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0CF84-0C9D-46A6-87E6-6FC62D6E6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39148-95AD-477A-BA80-13EBBAC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161605"/>
            <a:ext cx="11603112" cy="15290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Пространство воспитательной деятельности. Место появления задач методического сопровождения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85953-F6B6-4DE0-B936-A4ADFA577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1606858"/>
            <a:ext cx="11603113" cy="520624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F901379-195A-43A3-893E-CECC6A22B5DF}"/>
              </a:ext>
            </a:extLst>
          </p:cNvPr>
          <p:cNvSpPr/>
          <p:nvPr/>
        </p:nvSpPr>
        <p:spPr>
          <a:xfrm>
            <a:off x="1597979" y="2511947"/>
            <a:ext cx="7332955" cy="31716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«Муниципальное пространство»: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(организации, взаимодействия, события)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37B9F6-BA30-4463-8E4B-A5A8DA8CB9C8}"/>
              </a:ext>
            </a:extLst>
          </p:cNvPr>
          <p:cNvSpPr/>
          <p:nvPr/>
        </p:nvSpPr>
        <p:spPr>
          <a:xfrm>
            <a:off x="2467994" y="3054488"/>
            <a:ext cx="1145219" cy="639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ОО 2.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B71AC7-AB1C-4DDF-9D05-17D11E288916}"/>
              </a:ext>
            </a:extLst>
          </p:cNvPr>
          <p:cNvSpPr/>
          <p:nvPr/>
        </p:nvSpPr>
        <p:spPr>
          <a:xfrm>
            <a:off x="3755256" y="3018405"/>
            <a:ext cx="2476868" cy="730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ОО 1 (задачи и субъекты)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Субъекты: </a:t>
            </a:r>
            <a:r>
              <a:rPr lang="ru-RU" sz="1400" b="1" dirty="0" err="1">
                <a:solidFill>
                  <a:schemeClr val="tx1"/>
                </a:solidFill>
              </a:rPr>
              <a:t>кл</a:t>
            </a:r>
            <a:r>
              <a:rPr lang="ru-RU" sz="1400" b="1" dirty="0">
                <a:solidFill>
                  <a:schemeClr val="tx1"/>
                </a:solidFill>
              </a:rPr>
              <a:t>. рук-ли, зам по ВР, советники </a:t>
            </a:r>
            <a:r>
              <a:rPr lang="ru-RU" sz="1400" b="1" dirty="0" err="1">
                <a:solidFill>
                  <a:schemeClr val="tx1"/>
                </a:solidFill>
              </a:rPr>
              <a:t>дир</a:t>
            </a:r>
            <a:r>
              <a:rPr lang="ru-RU" sz="1400" b="1" dirty="0">
                <a:solidFill>
                  <a:schemeClr val="tx1"/>
                </a:solidFill>
              </a:rPr>
              <a:t>, ..)  </a:t>
            </a: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56DE2124-0A79-4605-9E7F-0AD15FA07D2E}"/>
              </a:ext>
            </a:extLst>
          </p:cNvPr>
          <p:cNvSpPr/>
          <p:nvPr/>
        </p:nvSpPr>
        <p:spPr>
          <a:xfrm>
            <a:off x="6611080" y="4305668"/>
            <a:ext cx="1162973" cy="73019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 2</a:t>
            </a:r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4D4568BD-29CE-4B4E-8CFC-3451448F76BC}"/>
              </a:ext>
            </a:extLst>
          </p:cNvPr>
          <p:cNvSpPr/>
          <p:nvPr/>
        </p:nvSpPr>
        <p:spPr>
          <a:xfrm>
            <a:off x="5486749" y="4722922"/>
            <a:ext cx="1285362" cy="6391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 1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A2D09F3-3B58-4A5A-A385-DC8DE890892E}"/>
              </a:ext>
            </a:extLst>
          </p:cNvPr>
          <p:cNvSpPr/>
          <p:nvPr/>
        </p:nvSpPr>
        <p:spPr>
          <a:xfrm>
            <a:off x="3681036" y="4847716"/>
            <a:ext cx="1285367" cy="639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Общ.об</a:t>
            </a:r>
            <a:endParaRPr lang="ru-RU" sz="1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AAE6E52-2972-494A-AF5F-5A068C0C8D8E}"/>
              </a:ext>
            </a:extLst>
          </p:cNvPr>
          <p:cNvSpPr/>
          <p:nvPr/>
        </p:nvSpPr>
        <p:spPr>
          <a:xfrm flipH="1">
            <a:off x="1695103" y="3847104"/>
            <a:ext cx="1393795" cy="725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Организации других ведомств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CADB17A-268B-4B68-938E-5BDD57E7891B}"/>
              </a:ext>
            </a:extLst>
          </p:cNvPr>
          <p:cNvSpPr/>
          <p:nvPr/>
        </p:nvSpPr>
        <p:spPr>
          <a:xfrm>
            <a:off x="6676008" y="3054488"/>
            <a:ext cx="1162973" cy="694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ОО 3, 4 …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B57C14C-7EEC-4E6F-91C6-3FC047411317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5804246" y="3758327"/>
            <a:ext cx="325184" cy="9645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EA524BD-6B8C-43CF-AE64-AAF15A76F77D}"/>
              </a:ext>
            </a:extLst>
          </p:cNvPr>
          <p:cNvCxnSpPr>
            <a:cxnSpLocks/>
          </p:cNvCxnSpPr>
          <p:nvPr/>
        </p:nvCxnSpPr>
        <p:spPr>
          <a:xfrm>
            <a:off x="6232124" y="3429000"/>
            <a:ext cx="44388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5CBE7145-BAFA-40ED-9F48-589DC2CA5248}"/>
              </a:ext>
            </a:extLst>
          </p:cNvPr>
          <p:cNvCxnSpPr>
            <a:cxnSpLocks/>
          </p:cNvCxnSpPr>
          <p:nvPr/>
        </p:nvCxnSpPr>
        <p:spPr>
          <a:xfrm flipH="1">
            <a:off x="3115103" y="3653622"/>
            <a:ext cx="664001" cy="63692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4841FC70-C514-4AF0-8D13-90BE3DEF37A1}"/>
              </a:ext>
            </a:extLst>
          </p:cNvPr>
          <p:cNvCxnSpPr>
            <a:cxnSpLocks/>
          </p:cNvCxnSpPr>
          <p:nvPr/>
        </p:nvCxnSpPr>
        <p:spPr>
          <a:xfrm>
            <a:off x="4643021" y="3756108"/>
            <a:ext cx="0" cy="109912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F9BF3D2-D9A3-44F5-9206-75EA895C1B55}"/>
              </a:ext>
            </a:extLst>
          </p:cNvPr>
          <p:cNvSpPr/>
          <p:nvPr/>
        </p:nvSpPr>
        <p:spPr>
          <a:xfrm>
            <a:off x="8930934" y="5262464"/>
            <a:ext cx="2741662" cy="1150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Федеральное пространство (конкурсы, ПК, общественные объединения и т.д.)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9EFBA96-F96B-4D57-9B28-F03BBF98EE7F}"/>
              </a:ext>
            </a:extLst>
          </p:cNvPr>
          <p:cNvSpPr/>
          <p:nvPr/>
        </p:nvSpPr>
        <p:spPr>
          <a:xfrm>
            <a:off x="8285583" y="1978534"/>
            <a:ext cx="3459571" cy="17700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Региональное пространство (сетевые объединения, ассоциации педагогов, мероприятия, события, конференции, РАОП, другие муниципальные пространства)</a:t>
            </a:r>
          </a:p>
        </p:txBody>
      </p:sp>
    </p:spTree>
    <p:extLst>
      <p:ext uri="{BB962C8B-B14F-4D97-AF65-F5344CB8AC3E}">
        <p14:creationId xmlns:p14="http://schemas.microsoft.com/office/powerpoint/2010/main" val="1250458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5E134B-95E9-4FB6-9014-CDBD1E8FD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C47A5-E035-4727-AD2E-B27E2D5AD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1" y="365126"/>
            <a:ext cx="11594237" cy="94877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DE4529"/>
                </a:solidFill>
                <a:latin typeface="+mn-lt"/>
              </a:rPr>
              <a:t>Задачи муниципального уровня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8A6432-0744-4702-A812-1BE930FE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825625"/>
            <a:ext cx="11594236" cy="4351338"/>
          </a:xfrm>
        </p:spPr>
        <p:txBody>
          <a:bodyPr/>
          <a:lstStyle/>
          <a:p>
            <a:r>
              <a:rPr lang="ru-RU" b="1" dirty="0">
                <a:solidFill>
                  <a:srgbClr val="DE4529"/>
                </a:solidFill>
              </a:rPr>
              <a:t>Реализация </a:t>
            </a:r>
            <a:r>
              <a:rPr lang="ru-RU" dirty="0"/>
              <a:t>организационно-управленческих (что надо сделать) и содержательно-методических задач (как будем делать)</a:t>
            </a:r>
          </a:p>
          <a:p>
            <a:endParaRPr lang="ru-RU" dirty="0"/>
          </a:p>
          <a:p>
            <a:r>
              <a:rPr lang="ru-RU" b="1" dirty="0">
                <a:solidFill>
                  <a:srgbClr val="DE4529"/>
                </a:solidFill>
              </a:rPr>
              <a:t>Перевод задач </a:t>
            </a:r>
            <a:r>
              <a:rPr lang="ru-RU" dirty="0"/>
              <a:t>организационно-управленческих в  содержательно-методические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118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822079-2207-459D-A284-0AB5074C45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EE83E2-F153-4B17-84ED-FB8E5DF9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DE4529"/>
                </a:solidFill>
                <a:latin typeface="+mn-lt"/>
              </a:rPr>
              <a:t>Три кита результативного воспитания</a:t>
            </a:r>
          </a:p>
        </p:txBody>
      </p:sp>
      <p:pic>
        <p:nvPicPr>
          <p:cNvPr id="6" name="Google Shape;74;p10" descr="Три кита прибыльной торговли на рынке. - HUB - новости компаний и мнения  сообщества на ForkLog">
            <a:extLst>
              <a:ext uri="{FF2B5EF4-FFF2-40B4-BE49-F238E27FC236}">
                <a16:creationId xmlns:a16="http://schemas.microsoft.com/office/drawing/2014/main" id="{95D72BBD-4EB7-4B36-9F64-36B28D9CEB5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73989" y="1890939"/>
            <a:ext cx="10244021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CF43F3-4B10-4181-987E-2928E32349B2}"/>
              </a:ext>
            </a:extLst>
          </p:cNvPr>
          <p:cNvSpPr txBox="1"/>
          <p:nvPr/>
        </p:nvSpPr>
        <p:spPr>
          <a:xfrm>
            <a:off x="1651520" y="3429000"/>
            <a:ext cx="2080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Интересная деятельность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ED74E0-BE8C-4ED8-B271-1726AD8639A6}"/>
              </a:ext>
            </a:extLst>
          </p:cNvPr>
          <p:cNvSpPr txBox="1"/>
          <p:nvPr/>
        </p:nvSpPr>
        <p:spPr>
          <a:xfrm>
            <a:off x="4842589" y="3937518"/>
            <a:ext cx="2481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Доброжелательное отношение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8ACA7-409B-4961-9A95-BC5696AAC905}"/>
              </a:ext>
            </a:extLst>
          </p:cNvPr>
          <p:cNvSpPr txBox="1"/>
          <p:nvPr/>
        </p:nvSpPr>
        <p:spPr>
          <a:xfrm>
            <a:off x="8182948" y="3216502"/>
            <a:ext cx="2761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Ценностно ориентированное общение</a:t>
            </a:r>
          </a:p>
        </p:txBody>
      </p:sp>
    </p:spTree>
    <p:extLst>
      <p:ext uri="{BB962C8B-B14F-4D97-AF65-F5344CB8AC3E}">
        <p14:creationId xmlns:p14="http://schemas.microsoft.com/office/powerpoint/2010/main" val="980344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CC70186-B2AD-4B29-B595-FFC27FA6175B}"/>
              </a:ext>
            </a:extLst>
          </p:cNvPr>
          <p:cNvSpPr/>
          <p:nvPr/>
        </p:nvSpPr>
        <p:spPr>
          <a:xfrm>
            <a:off x="381308" y="549901"/>
            <a:ext cx="638894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DE4529"/>
                </a:solidFill>
              </a:rPr>
              <a:t>СПАСИБО </a:t>
            </a:r>
            <a:br>
              <a:rPr lang="ru-RU" sz="6600" b="1" dirty="0">
                <a:solidFill>
                  <a:srgbClr val="DE4529"/>
                </a:solidFill>
              </a:rPr>
            </a:br>
            <a:r>
              <a:rPr lang="ru-RU" sz="6600" b="1" dirty="0">
                <a:solidFill>
                  <a:srgbClr val="DE4529"/>
                </a:solidFill>
              </a:rPr>
              <a:t>ЗА ВНИМАНИЕ! </a:t>
            </a:r>
            <a:endParaRPr lang="ru-RU" sz="6600" dirty="0">
              <a:solidFill>
                <a:srgbClr val="DE4529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5B2C1A-C659-4558-8808-8AA312698D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00" y="4802387"/>
            <a:ext cx="1915900" cy="1915900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E1428EEF-5ADD-4EFA-AC44-BA79D6391941}"/>
              </a:ext>
            </a:extLst>
          </p:cNvPr>
          <p:cNvGrpSpPr/>
          <p:nvPr/>
        </p:nvGrpSpPr>
        <p:grpSpPr>
          <a:xfrm>
            <a:off x="119756" y="4800395"/>
            <a:ext cx="3678682" cy="1783836"/>
            <a:chOff x="6116756" y="1041231"/>
            <a:chExt cx="3678682" cy="178383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1AF15A-173C-486D-8875-784B034D28E0}"/>
                </a:ext>
              </a:extLst>
            </p:cNvPr>
            <p:cNvSpPr txBox="1"/>
            <p:nvPr/>
          </p:nvSpPr>
          <p:spPr>
            <a:xfrm>
              <a:off x="6116756" y="1041231"/>
              <a:ext cx="3678682" cy="1677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700" b="1" i="0" dirty="0">
                  <a:solidFill>
                    <a:srgbClr val="333333"/>
                  </a:solidFill>
                  <a:effectLst/>
                </a:rPr>
                <a:t>Красноярский краевой институт повышения квалификации </a:t>
              </a:r>
              <a:br>
                <a:rPr lang="ru-RU" sz="1700" b="1" i="0" dirty="0">
                  <a:solidFill>
                    <a:srgbClr val="333333"/>
                  </a:solidFill>
                  <a:effectLst/>
                </a:rPr>
              </a:br>
              <a:r>
                <a:rPr lang="ru-RU" sz="1700" b="1" i="0" dirty="0">
                  <a:solidFill>
                    <a:srgbClr val="333333"/>
                  </a:solidFill>
                  <a:effectLst/>
                </a:rPr>
                <a:t>и профессиональной переподготовки работников образования</a:t>
              </a:r>
            </a:p>
            <a:p>
              <a:pPr algn="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F0666D-A7B1-4E8C-9E69-E095BBADDA3B}"/>
                </a:ext>
              </a:extLst>
            </p:cNvPr>
            <p:cNvSpPr txBox="1"/>
            <p:nvPr/>
          </p:nvSpPr>
          <p:spPr>
            <a:xfrm>
              <a:off x="8267456" y="2424957"/>
              <a:ext cx="152798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ru-RU" sz="2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Segoe UI" panose="020B0502040204020203" pitchFamily="34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www.kipk.ru</a:t>
              </a:r>
              <a:r>
                <a:rPr lang="ru-RU" altLang="ru-RU" sz="20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ru-RU" sz="20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EFC4AD1-9489-4315-A4E6-59EE0C6C48F0}"/>
              </a:ext>
            </a:extLst>
          </p:cNvPr>
          <p:cNvGrpSpPr/>
          <p:nvPr/>
        </p:nvGrpSpPr>
        <p:grpSpPr>
          <a:xfrm>
            <a:off x="6707763" y="4840335"/>
            <a:ext cx="2323364" cy="1877952"/>
            <a:chOff x="6837526" y="4398315"/>
            <a:chExt cx="2445021" cy="1976286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33EE5CB-DC01-485E-90A6-18DAC3F4C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7526" y="4398315"/>
              <a:ext cx="1959235" cy="197628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1F90693-5096-4F52-BE84-5D435C7F9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1812" y="5480655"/>
              <a:ext cx="640735" cy="611194"/>
            </a:xfrm>
            <a:prstGeom prst="rect">
              <a:avLst/>
            </a:prstGeom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1433FE7-B823-419E-A7A4-20CAB7AFDF14}"/>
              </a:ext>
            </a:extLst>
          </p:cNvPr>
          <p:cNvGrpSpPr/>
          <p:nvPr/>
        </p:nvGrpSpPr>
        <p:grpSpPr>
          <a:xfrm>
            <a:off x="9272837" y="4800395"/>
            <a:ext cx="2299113" cy="1877952"/>
            <a:chOff x="9113667" y="4350284"/>
            <a:chExt cx="2419500" cy="1976286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4AAFD427-2ED8-4F58-8C19-1EC09663C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3667" y="4350284"/>
              <a:ext cx="1959235" cy="1976286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1D7831B-85B2-43F5-B911-8D870CD93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3612" y="5517017"/>
              <a:ext cx="569555" cy="5432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8968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6744</TotalTime>
  <Words>2718</Words>
  <Application>Microsoft Office PowerPoint</Application>
  <PresentationFormat>Широкоэкранный</PresentationFormat>
  <Paragraphs>398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Noto Sans Devanagari</vt:lpstr>
      <vt:lpstr>Segoe UI</vt:lpstr>
      <vt:lpstr>Times New Roman</vt:lpstr>
      <vt:lpstr>Wingdings</vt:lpstr>
      <vt:lpstr>Тема Office</vt:lpstr>
      <vt:lpstr>Презентация PowerPoint</vt:lpstr>
      <vt:lpstr>Распределение функций в управлении воспитанием</vt:lpstr>
      <vt:lpstr>Целевые государственные установки в отношении развития воспитания</vt:lpstr>
      <vt:lpstr>Траектории развития воспитательной деятельности (критерии качества воспитательной деятельности)</vt:lpstr>
      <vt:lpstr>Пространство воспитательной деятельности. Место появления задач методического сопровождения</vt:lpstr>
      <vt:lpstr>Спектр задач муниципального уровня</vt:lpstr>
      <vt:lpstr>Задачи в области воспитания для образовательных организаций</vt:lpstr>
      <vt:lpstr>Презентация PowerPoint</vt:lpstr>
      <vt:lpstr>Задачи в области воспитания для образовательных организаций</vt:lpstr>
      <vt:lpstr>Презентация PowerPoint</vt:lpstr>
      <vt:lpstr>Презентация PowerPoint</vt:lpstr>
      <vt:lpstr>Задачи в области воспитания для образовательных организаций</vt:lpstr>
      <vt:lpstr>Задачи в области воспитания для ОО</vt:lpstr>
      <vt:lpstr>Задачи в области воспитания для образовательных организаций</vt:lpstr>
      <vt:lpstr>Презентация PowerPoint</vt:lpstr>
      <vt:lpstr>Презентация PowerPoint</vt:lpstr>
      <vt:lpstr>Школа Минпросвещения России (iuorao.ru)</vt:lpstr>
      <vt:lpstr>Презентация PowerPoint</vt:lpstr>
      <vt:lpstr>Критерии единого образовательного пространства</vt:lpstr>
      <vt:lpstr>Критерии единого образовательного пространства</vt:lpstr>
      <vt:lpstr>Школы Красноярского края, вошедшие в проект ) </vt:lpstr>
      <vt:lpstr>Школы Красноярского края, вошедшие в проект ) </vt:lpstr>
      <vt:lpstr>Школы Красноярского края, вошедшие в проект ) </vt:lpstr>
      <vt:lpstr>Школы Красноярского края, вошедшие в проект ) </vt:lpstr>
      <vt:lpstr>Пространство воспитательной деятельности. Место появления задач методического сопровождения</vt:lpstr>
      <vt:lpstr>Задачи муниципального уровня</vt:lpstr>
      <vt:lpstr>Три кита результативного воспитания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Игумнова Лариса Ивановна</cp:lastModifiedBy>
  <cp:revision>129</cp:revision>
  <dcterms:created xsi:type="dcterms:W3CDTF">2021-06-28T06:43:28Z</dcterms:created>
  <dcterms:modified xsi:type="dcterms:W3CDTF">2022-10-20T02:39:48Z</dcterms:modified>
</cp:coreProperties>
</file>